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66" r:id="rId5"/>
    <p:sldId id="267" r:id="rId6"/>
    <p:sldId id="257" r:id="rId7"/>
    <p:sldId id="274" r:id="rId8"/>
    <p:sldId id="284" r:id="rId9"/>
    <p:sldId id="269" r:id="rId10"/>
    <p:sldId id="270" r:id="rId11"/>
    <p:sldId id="281" r:id="rId12"/>
    <p:sldId id="271" r:id="rId13"/>
    <p:sldId id="280" r:id="rId14"/>
    <p:sldId id="272" r:id="rId15"/>
    <p:sldId id="275" r:id="rId16"/>
    <p:sldId id="276" r:id="rId17"/>
    <p:sldId id="277" r:id="rId18"/>
    <p:sldId id="278" r:id="rId19"/>
    <p:sldId id="279" r:id="rId20"/>
    <p:sldId id="282"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Collect</a:t>
          </a:r>
          <a:r>
            <a:rPr lang="en-US" baseline="0" dirty="0"/>
            <a:t> case data</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Analyze those data</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Plan for reducing case </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Collect</a:t>
          </a:r>
          <a:r>
            <a:rPr lang="en-US" sz="2500" kern="1200" baseline="0" dirty="0"/>
            <a:t> case data</a:t>
          </a:r>
          <a:endParaRPr lang="en-US" sz="2500" kern="120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Analyze those data</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Plan for reducing case </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0A0D65-300F-458F-96FA-99A901411A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Covid 19 Management System</a:t>
            </a:r>
          </a:p>
        </p:txBody>
      </p:sp>
      <p:sp>
        <p:nvSpPr>
          <p:cNvPr id="3" name="Date Placeholder 2">
            <a:extLst>
              <a:ext uri="{FF2B5EF4-FFF2-40B4-BE49-F238E27FC236}">
                <a16:creationId xmlns:a16="http://schemas.microsoft.com/office/drawing/2014/main" id="{8029AE9B-42C3-4494-B472-CAEAF54004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EBB261-D498-49A5-999D-E7B6CAACFA1F}" type="datetimeFigureOut">
              <a:rPr lang="en-US" smtClean="0"/>
              <a:t>11/29/2020</a:t>
            </a:fld>
            <a:endParaRPr lang="en-US"/>
          </a:p>
        </p:txBody>
      </p:sp>
      <p:sp>
        <p:nvSpPr>
          <p:cNvPr id="4" name="Footer Placeholder 3">
            <a:extLst>
              <a:ext uri="{FF2B5EF4-FFF2-40B4-BE49-F238E27FC236}">
                <a16:creationId xmlns:a16="http://schemas.microsoft.com/office/drawing/2014/main" id="{C774CE30-6DA6-4C30-9E68-4ABC389DA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D07BF1-9909-4498-9B80-D13753873D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54DA79-C3BA-4B90-99C8-4A2FB4C9ABB7}" type="slidenum">
              <a:rPr lang="en-US" smtClean="0"/>
              <a:t>‹#›</a:t>
            </a:fld>
            <a:endParaRPr lang="en-US"/>
          </a:p>
        </p:txBody>
      </p:sp>
    </p:spTree>
    <p:extLst>
      <p:ext uri="{BB962C8B-B14F-4D97-AF65-F5344CB8AC3E}">
        <p14:creationId xmlns:p14="http://schemas.microsoft.com/office/powerpoint/2010/main" val="403191814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Covid 19 Management System</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F4B1209-06B9-45EE-A5D8-617A941A7BFC}" type="datetime1">
              <a:rPr lang="en-US" smtClean="0"/>
              <a:t>11/29/2020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Covid 19 Management System</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379C05-E07C-4A3C-A542-F80B70DD6F2F}" type="datetime1">
              <a:rPr lang="en-US" smtClean="0"/>
              <a:t>11/29/2020</a:t>
            </a:fld>
            <a:endParaRPr lang="en-US" dirty="0"/>
          </a:p>
        </p:txBody>
      </p:sp>
      <p:sp>
        <p:nvSpPr>
          <p:cNvPr id="5" name="Footer Placeholder 4"/>
          <p:cNvSpPr>
            <a:spLocks noGrp="1"/>
          </p:cNvSpPr>
          <p:nvPr>
            <p:ph type="ftr" sz="quarter" idx="11"/>
          </p:nvPr>
        </p:nvSpPr>
        <p:spPr/>
        <p:txBody>
          <a:bodyPr/>
          <a:lstStyle/>
          <a:p>
            <a:r>
              <a:rPr lang="en-US"/>
              <a:t>Covid 19 Management System</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2BD0F-C5E4-4693-BBBB-BA5BD3F9A7F9}" type="datetime1">
              <a:rPr lang="en-US" smtClean="0"/>
              <a:t>11/29/2020</a:t>
            </a:fld>
            <a:endParaRPr lang="en-US" dirty="0"/>
          </a:p>
        </p:txBody>
      </p:sp>
      <p:sp>
        <p:nvSpPr>
          <p:cNvPr id="5" name="Footer Placeholder 4"/>
          <p:cNvSpPr>
            <a:spLocks noGrp="1"/>
          </p:cNvSpPr>
          <p:nvPr>
            <p:ph type="ftr" sz="quarter" idx="11"/>
          </p:nvPr>
        </p:nvSpPr>
        <p:spPr/>
        <p:txBody>
          <a:bodyPr/>
          <a:lstStyle/>
          <a:p>
            <a:r>
              <a:rPr lang="en-US"/>
              <a:t>Covid 19 Management System</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B1648-31A9-4B20-B205-B7D16775E79F}" type="datetime1">
              <a:rPr lang="en-US" smtClean="0"/>
              <a:t>11/29/2020</a:t>
            </a:fld>
            <a:endParaRPr lang="en-US" dirty="0"/>
          </a:p>
        </p:txBody>
      </p:sp>
      <p:sp>
        <p:nvSpPr>
          <p:cNvPr id="5" name="Footer Placeholder 4"/>
          <p:cNvSpPr>
            <a:spLocks noGrp="1"/>
          </p:cNvSpPr>
          <p:nvPr>
            <p:ph type="ftr" sz="quarter" idx="11"/>
          </p:nvPr>
        </p:nvSpPr>
        <p:spPr/>
        <p:txBody>
          <a:bodyPr/>
          <a:lstStyle/>
          <a:p>
            <a:r>
              <a:rPr lang="en-US"/>
              <a:t>Covid 19 Management System</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5C7573B-F5CE-422D-A829-7F8B199B7CFB}" type="datetime1">
              <a:rPr lang="en-US" smtClean="0"/>
              <a:t>11/29/2020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Covid 19 Management System</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D4F25C-AAE6-4AE8-AA50-6FC02EC9BEDA}" type="datetime1">
              <a:rPr lang="en-US" smtClean="0"/>
              <a:t>11/29/2020</a:t>
            </a:fld>
            <a:endParaRPr lang="en-US" dirty="0"/>
          </a:p>
        </p:txBody>
      </p:sp>
      <p:sp>
        <p:nvSpPr>
          <p:cNvPr id="6" name="Footer Placeholder 5"/>
          <p:cNvSpPr>
            <a:spLocks noGrp="1"/>
          </p:cNvSpPr>
          <p:nvPr>
            <p:ph type="ftr" sz="quarter" idx="11"/>
          </p:nvPr>
        </p:nvSpPr>
        <p:spPr/>
        <p:txBody>
          <a:bodyPr/>
          <a:lstStyle/>
          <a:p>
            <a:r>
              <a:rPr lang="en-US"/>
              <a:t>Covid 19 Management System</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E5DC97-8175-4A90-B0D1-496FDFECBF4B}" type="datetime1">
              <a:rPr lang="en-US" smtClean="0"/>
              <a:t>11/29/2020</a:t>
            </a:fld>
            <a:endParaRPr lang="en-US" dirty="0"/>
          </a:p>
        </p:txBody>
      </p:sp>
      <p:sp>
        <p:nvSpPr>
          <p:cNvPr id="8" name="Footer Placeholder 7"/>
          <p:cNvSpPr>
            <a:spLocks noGrp="1"/>
          </p:cNvSpPr>
          <p:nvPr>
            <p:ph type="ftr" sz="quarter" idx="11"/>
          </p:nvPr>
        </p:nvSpPr>
        <p:spPr/>
        <p:txBody>
          <a:bodyPr/>
          <a:lstStyle/>
          <a:p>
            <a:r>
              <a:rPr lang="en-US"/>
              <a:t>Covid 19 Management System</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24BB4A-495F-44C4-840B-859FB8D8A2F8}" type="datetime1">
              <a:rPr lang="en-US" smtClean="0"/>
              <a:t>11/29/2020</a:t>
            </a:fld>
            <a:endParaRPr lang="en-US" dirty="0"/>
          </a:p>
        </p:txBody>
      </p:sp>
      <p:sp>
        <p:nvSpPr>
          <p:cNvPr id="4" name="Footer Placeholder 3"/>
          <p:cNvSpPr>
            <a:spLocks noGrp="1"/>
          </p:cNvSpPr>
          <p:nvPr>
            <p:ph type="ftr" sz="quarter" idx="11"/>
          </p:nvPr>
        </p:nvSpPr>
        <p:spPr/>
        <p:txBody>
          <a:bodyPr/>
          <a:lstStyle/>
          <a:p>
            <a:r>
              <a:rPr lang="en-US"/>
              <a:t>Covid 19 Management System</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B48B09-CD5E-4692-A456-F069890EAE97}" type="datetime1">
              <a:rPr lang="en-US" smtClean="0"/>
              <a:t>11/29/2020</a:t>
            </a:fld>
            <a:endParaRPr lang="en-US" dirty="0"/>
          </a:p>
        </p:txBody>
      </p:sp>
      <p:sp>
        <p:nvSpPr>
          <p:cNvPr id="3" name="Footer Placeholder 2"/>
          <p:cNvSpPr>
            <a:spLocks noGrp="1"/>
          </p:cNvSpPr>
          <p:nvPr>
            <p:ph type="ftr" sz="quarter" idx="11"/>
          </p:nvPr>
        </p:nvSpPr>
        <p:spPr/>
        <p:txBody>
          <a:bodyPr/>
          <a:lstStyle/>
          <a:p>
            <a:r>
              <a:rPr lang="en-US"/>
              <a:t>Covid 19 Management System</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3158055-3B4F-4604-AEA8-7E5E99D51B2C}" type="datetime1">
              <a:rPr lang="en-US" smtClean="0"/>
              <a:t>11/29/2020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Covid 19 Management System</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1AC5A3F-2E73-4411-9DBC-09B8010C4273}" type="datetime1">
              <a:rPr lang="en-US" smtClean="0"/>
              <a:t>11/29/2020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Covid 19 Management System</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77D7159-8BC0-4E49-A9C1-F95845097369}" type="datetime1">
              <a:rPr lang="en-US" smtClean="0"/>
              <a:t>11/29/2020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Covid 19 Management System</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stackoverflow.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CoviD-19</a:t>
            </a:r>
            <a:br>
              <a:rPr lang="en-US" sz="3600" dirty="0">
                <a:solidFill>
                  <a:srgbClr val="FFFFFF"/>
                </a:solidFill>
              </a:rPr>
            </a:br>
            <a:r>
              <a:rPr lang="en-US" sz="3600" dirty="0">
                <a:solidFill>
                  <a:srgbClr val="FFFFFF"/>
                </a:solidFill>
              </a:rPr>
              <a:t>management system</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By : Ahmed Nafiz</a:t>
            </a:r>
          </a:p>
        </p:txBody>
      </p:sp>
      <p:sp>
        <p:nvSpPr>
          <p:cNvPr id="5" name="Slide Number Placeholder 4">
            <a:extLst>
              <a:ext uri="{FF2B5EF4-FFF2-40B4-BE49-F238E27FC236}">
                <a16:creationId xmlns:a16="http://schemas.microsoft.com/office/drawing/2014/main" id="{6AC4521E-4070-4500-88E1-64128DDA1437}"/>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A101-6EB3-4CF3-A557-C7454065049F}"/>
              </a:ext>
            </a:extLst>
          </p:cNvPr>
          <p:cNvSpPr>
            <a:spLocks noGrp="1"/>
          </p:cNvSpPr>
          <p:nvPr>
            <p:ph type="title"/>
          </p:nvPr>
        </p:nvSpPr>
        <p:spPr/>
        <p:txBody>
          <a:bodyPr/>
          <a:lstStyle/>
          <a:p>
            <a:r>
              <a:rPr lang="en-US" dirty="0"/>
              <a:t>Menu</a:t>
            </a:r>
          </a:p>
        </p:txBody>
      </p:sp>
      <p:pic>
        <p:nvPicPr>
          <p:cNvPr id="6" name="Picture Placeholder 5">
            <a:extLst>
              <a:ext uri="{FF2B5EF4-FFF2-40B4-BE49-F238E27FC236}">
                <a16:creationId xmlns:a16="http://schemas.microsoft.com/office/drawing/2014/main" id="{CCBDFA77-5C24-4957-8161-08B98D2BF678}"/>
              </a:ext>
            </a:extLst>
          </p:cNvPr>
          <p:cNvPicPr>
            <a:picLocks noGrp="1" noChangeAspect="1"/>
          </p:cNvPicPr>
          <p:nvPr>
            <p:ph type="pic" idx="1"/>
          </p:nvPr>
        </p:nvPicPr>
        <p:blipFill>
          <a:blip r:embed="rId2"/>
          <a:srcRect t="7457" b="7457"/>
          <a:stretch>
            <a:fillRect/>
          </a:stretch>
        </p:blipFill>
        <p:spPr>
          <a:xfrm>
            <a:off x="5817704" y="0"/>
            <a:ext cx="5989983" cy="6858000"/>
          </a:xfrm>
          <a:prstGeom prst="rect">
            <a:avLst/>
          </a:prstGeom>
        </p:spPr>
      </p:pic>
      <p:pic>
        <p:nvPicPr>
          <p:cNvPr id="5" name="Picture 4">
            <a:extLst>
              <a:ext uri="{FF2B5EF4-FFF2-40B4-BE49-F238E27FC236}">
                <a16:creationId xmlns:a16="http://schemas.microsoft.com/office/drawing/2014/main" id="{74BCB7AD-6A6E-4ABC-8C67-09E5FDFAFAE3}"/>
              </a:ext>
            </a:extLst>
          </p:cNvPr>
          <p:cNvPicPr>
            <a:picLocks noChangeAspect="1"/>
          </p:cNvPicPr>
          <p:nvPr/>
        </p:nvPicPr>
        <p:blipFill>
          <a:blip r:embed="rId3"/>
          <a:stretch>
            <a:fillRect/>
          </a:stretch>
        </p:blipFill>
        <p:spPr>
          <a:xfrm>
            <a:off x="264587" y="2381250"/>
            <a:ext cx="4791283" cy="3486150"/>
          </a:xfrm>
          <a:prstGeom prst="rect">
            <a:avLst/>
          </a:prstGeom>
        </p:spPr>
      </p:pic>
      <p:sp>
        <p:nvSpPr>
          <p:cNvPr id="4" name="Text Placeholder 3">
            <a:extLst>
              <a:ext uri="{FF2B5EF4-FFF2-40B4-BE49-F238E27FC236}">
                <a16:creationId xmlns:a16="http://schemas.microsoft.com/office/drawing/2014/main" id="{5A8D555C-0F59-4253-A5D4-CF3355D9D526}"/>
              </a:ext>
            </a:extLst>
          </p:cNvPr>
          <p:cNvSpPr>
            <a:spLocks noGrp="1"/>
          </p:cNvSpPr>
          <p:nvPr>
            <p:ph type="body" sz="half" idx="2"/>
          </p:nvPr>
        </p:nvSpPr>
        <p:spPr>
          <a:xfrm>
            <a:off x="264587" y="2381250"/>
            <a:ext cx="4791283" cy="3486150"/>
          </a:xfrm>
        </p:spPr>
        <p:txBody>
          <a:bodyPr/>
          <a:lstStyle/>
          <a:p>
            <a:endParaRPr lang="en-US" dirty="0"/>
          </a:p>
        </p:txBody>
      </p:sp>
      <p:sp>
        <p:nvSpPr>
          <p:cNvPr id="7" name="Slide Number Placeholder 6">
            <a:extLst>
              <a:ext uri="{FF2B5EF4-FFF2-40B4-BE49-F238E27FC236}">
                <a16:creationId xmlns:a16="http://schemas.microsoft.com/office/drawing/2014/main" id="{78C10485-5985-4965-B6AA-D76B0459F5EA}"/>
              </a:ext>
            </a:extLst>
          </p:cNvPr>
          <p:cNvSpPr>
            <a:spLocks noGrp="1"/>
          </p:cNvSpPr>
          <p:nvPr>
            <p:ph type="sldNum" sz="quarter" idx="12"/>
          </p:nvPr>
        </p:nvSpPr>
        <p:spPr/>
        <p:txBody>
          <a:bodyPr/>
          <a:lstStyle/>
          <a:p>
            <a:fld id="{69E57DC2-970A-4B3E-BB1C-7A09969E49DF}" type="slidenum">
              <a:rPr lang="en-US" smtClean="0"/>
              <a:pPr/>
              <a:t>10</a:t>
            </a:fld>
            <a:endParaRPr lang="en-US" dirty="0"/>
          </a:p>
        </p:txBody>
      </p:sp>
      <p:sp>
        <p:nvSpPr>
          <p:cNvPr id="8" name="Footer Placeholder 7">
            <a:extLst>
              <a:ext uri="{FF2B5EF4-FFF2-40B4-BE49-F238E27FC236}">
                <a16:creationId xmlns:a16="http://schemas.microsoft.com/office/drawing/2014/main" id="{D0CB6FA0-E8B8-425F-B95F-F7F7570040C6}"/>
              </a:ext>
            </a:extLst>
          </p:cNvPr>
          <p:cNvSpPr>
            <a:spLocks noGrp="1"/>
          </p:cNvSpPr>
          <p:nvPr>
            <p:ph type="ftr" sz="quarter" idx="11"/>
          </p:nvPr>
        </p:nvSpPr>
        <p:spPr>
          <a:xfrm>
            <a:off x="1638150" y="0"/>
            <a:ext cx="2373675" cy="404614"/>
          </a:xfrm>
        </p:spPr>
        <p:txBody>
          <a:bodyPr/>
          <a:lstStyle/>
          <a:p>
            <a:r>
              <a:rPr lang="en-US" dirty="0"/>
              <a:t>Covid-19 Management System</a:t>
            </a:r>
          </a:p>
        </p:txBody>
      </p:sp>
    </p:spTree>
    <p:extLst>
      <p:ext uri="{BB962C8B-B14F-4D97-AF65-F5344CB8AC3E}">
        <p14:creationId xmlns:p14="http://schemas.microsoft.com/office/powerpoint/2010/main" val="95769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9A15-AF80-4888-97CE-39602005A6E0}"/>
              </a:ext>
            </a:extLst>
          </p:cNvPr>
          <p:cNvSpPr>
            <a:spLocks noGrp="1"/>
          </p:cNvSpPr>
          <p:nvPr>
            <p:ph type="title"/>
          </p:nvPr>
        </p:nvSpPr>
        <p:spPr>
          <a:xfrm>
            <a:off x="1371600" y="579333"/>
            <a:ext cx="9597398" cy="984423"/>
          </a:xfrm>
        </p:spPr>
        <p:txBody>
          <a:bodyPr>
            <a:normAutofit fontScale="90000"/>
          </a:bodyPr>
          <a:lstStyle/>
          <a:p>
            <a:pPr algn="l"/>
            <a:r>
              <a:rPr lang="en-US" sz="2400" b="1" dirty="0">
                <a:solidFill>
                  <a:srgbClr val="000000"/>
                </a:solidFill>
                <a:latin typeface="Times New Roman" panose="02020603050405020304" pitchFamily="18" charset="0"/>
              </a:rPr>
              <a:t>1.</a:t>
            </a:r>
            <a:r>
              <a:rPr lang="en-US" sz="2400" b="1" i="0" u="none" strike="noStrike" baseline="0" dirty="0">
                <a:solidFill>
                  <a:srgbClr val="000000"/>
                </a:solidFill>
                <a:latin typeface="Times New Roman" panose="02020603050405020304" pitchFamily="18" charset="0"/>
              </a:rPr>
              <a:t> Insertion of a Record </a:t>
            </a:r>
            <a:br>
              <a:rPr lang="en-US" sz="2400" b="1"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Wingdings" panose="05000000000000000000" pitchFamily="2" charset="2"/>
              </a:rPr>
            </a:br>
            <a:br>
              <a:rPr lang="en-US" sz="1800" b="0" i="0" u="none" strike="noStrike" baseline="0" dirty="0">
                <a:solidFill>
                  <a:srgbClr val="000000"/>
                </a:solidFill>
                <a:latin typeface="Wingdings" panose="05000000000000000000" pitchFamily="2" charset="2"/>
              </a:rPr>
            </a:br>
            <a:endParaRPr lang="en-US" sz="2400" dirty="0"/>
          </a:p>
        </p:txBody>
      </p:sp>
      <p:sp>
        <p:nvSpPr>
          <p:cNvPr id="3" name="Text Placeholder 2">
            <a:extLst>
              <a:ext uri="{FF2B5EF4-FFF2-40B4-BE49-F238E27FC236}">
                <a16:creationId xmlns:a16="http://schemas.microsoft.com/office/drawing/2014/main" id="{E2693E2B-65E0-44E8-8589-E07DECD4E91C}"/>
              </a:ext>
            </a:extLst>
          </p:cNvPr>
          <p:cNvSpPr>
            <a:spLocks noGrp="1"/>
          </p:cNvSpPr>
          <p:nvPr>
            <p:ph type="body" idx="1"/>
          </p:nvPr>
        </p:nvSpPr>
        <p:spPr>
          <a:xfrm>
            <a:off x="1671894" y="1815547"/>
            <a:ext cx="4443984" cy="520147"/>
          </a:xfrm>
        </p:spPr>
        <p:txBody>
          <a:bodyPr/>
          <a:lstStyle/>
          <a:p>
            <a:r>
              <a:rPr lang="en-US" dirty="0"/>
              <a:t>Sample Code</a:t>
            </a:r>
          </a:p>
        </p:txBody>
      </p:sp>
      <p:sp>
        <p:nvSpPr>
          <p:cNvPr id="5" name="Text Placeholder 4">
            <a:extLst>
              <a:ext uri="{FF2B5EF4-FFF2-40B4-BE49-F238E27FC236}">
                <a16:creationId xmlns:a16="http://schemas.microsoft.com/office/drawing/2014/main" id="{DDD43E73-B2D4-4A66-8DB4-380E1B5819B9}"/>
              </a:ext>
            </a:extLst>
          </p:cNvPr>
          <p:cNvSpPr>
            <a:spLocks noGrp="1"/>
          </p:cNvSpPr>
          <p:nvPr>
            <p:ph type="body" sz="quarter" idx="3"/>
          </p:nvPr>
        </p:nvSpPr>
        <p:spPr>
          <a:xfrm>
            <a:off x="6525014" y="1815547"/>
            <a:ext cx="4592580" cy="520147"/>
          </a:xfrm>
        </p:spPr>
        <p:txBody>
          <a:bodyPr/>
          <a:lstStyle/>
          <a:p>
            <a:r>
              <a:rPr lang="en-US" dirty="0"/>
              <a:t>Output</a:t>
            </a:r>
          </a:p>
        </p:txBody>
      </p:sp>
      <p:pic>
        <p:nvPicPr>
          <p:cNvPr id="9" name="Content Placeholder 8">
            <a:extLst>
              <a:ext uri="{FF2B5EF4-FFF2-40B4-BE49-F238E27FC236}">
                <a16:creationId xmlns:a16="http://schemas.microsoft.com/office/drawing/2014/main" id="{AD3376EF-A842-49F2-9A48-A7872F56A36B}"/>
              </a:ext>
            </a:extLst>
          </p:cNvPr>
          <p:cNvPicPr>
            <a:picLocks noGrp="1" noChangeAspect="1"/>
          </p:cNvPicPr>
          <p:nvPr>
            <p:ph sz="half" idx="2"/>
          </p:nvPr>
        </p:nvPicPr>
        <p:blipFill>
          <a:blip r:embed="rId2"/>
          <a:stretch>
            <a:fillRect/>
          </a:stretch>
        </p:blipFill>
        <p:spPr>
          <a:xfrm>
            <a:off x="1576167" y="2600529"/>
            <a:ext cx="4015022" cy="3886199"/>
          </a:xfrm>
          <a:prstGeom prst="rect">
            <a:avLst/>
          </a:prstGeom>
        </p:spPr>
      </p:pic>
      <p:pic>
        <p:nvPicPr>
          <p:cNvPr id="15" name="Content Placeholder 14">
            <a:extLst>
              <a:ext uri="{FF2B5EF4-FFF2-40B4-BE49-F238E27FC236}">
                <a16:creationId xmlns:a16="http://schemas.microsoft.com/office/drawing/2014/main" id="{BCD6FCA0-D4DD-4235-9BA4-1BF240AE1338}"/>
              </a:ext>
            </a:extLst>
          </p:cNvPr>
          <p:cNvPicPr>
            <a:picLocks noGrp="1" noChangeAspect="1"/>
          </p:cNvPicPr>
          <p:nvPr>
            <p:ph sz="quarter" idx="4"/>
          </p:nvPr>
        </p:nvPicPr>
        <p:blipFill>
          <a:blip r:embed="rId3"/>
          <a:stretch>
            <a:fillRect/>
          </a:stretch>
        </p:blipFill>
        <p:spPr>
          <a:xfrm>
            <a:off x="6600812" y="2633870"/>
            <a:ext cx="3484092" cy="3881678"/>
          </a:xfrm>
          <a:prstGeom prst="rect">
            <a:avLst/>
          </a:prstGeom>
        </p:spPr>
      </p:pic>
      <p:sp>
        <p:nvSpPr>
          <p:cNvPr id="6" name="Slide Number Placeholder 5">
            <a:extLst>
              <a:ext uri="{FF2B5EF4-FFF2-40B4-BE49-F238E27FC236}">
                <a16:creationId xmlns:a16="http://schemas.microsoft.com/office/drawing/2014/main" id="{24B1FCCD-261A-411E-BC93-ACD55BAEFEFC}"/>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7" name="Footer Placeholder 6">
            <a:extLst>
              <a:ext uri="{FF2B5EF4-FFF2-40B4-BE49-F238E27FC236}">
                <a16:creationId xmlns:a16="http://schemas.microsoft.com/office/drawing/2014/main" id="{54B974FC-6432-45CE-A4B4-F061B1111EDA}"/>
              </a:ext>
            </a:extLst>
          </p:cNvPr>
          <p:cNvSpPr>
            <a:spLocks noGrp="1"/>
          </p:cNvSpPr>
          <p:nvPr>
            <p:ph type="ftr" sz="quarter" idx="11"/>
          </p:nvPr>
        </p:nvSpPr>
        <p:spPr>
          <a:xfrm>
            <a:off x="2062028" y="42302"/>
            <a:ext cx="6280830" cy="404614"/>
          </a:xfrm>
        </p:spPr>
        <p:txBody>
          <a:bodyPr/>
          <a:lstStyle/>
          <a:p>
            <a:r>
              <a:rPr lang="en-US" dirty="0"/>
              <a:t>Covid-19 Management System</a:t>
            </a:r>
          </a:p>
        </p:txBody>
      </p:sp>
    </p:spTree>
    <p:extLst>
      <p:ext uri="{BB962C8B-B14F-4D97-AF65-F5344CB8AC3E}">
        <p14:creationId xmlns:p14="http://schemas.microsoft.com/office/powerpoint/2010/main" val="758398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41EF-EF14-4279-B745-753BD33E49E2}"/>
              </a:ext>
            </a:extLst>
          </p:cNvPr>
          <p:cNvSpPr>
            <a:spLocks noGrp="1"/>
          </p:cNvSpPr>
          <p:nvPr>
            <p:ph type="title"/>
          </p:nvPr>
        </p:nvSpPr>
        <p:spPr>
          <a:xfrm>
            <a:off x="1295400" y="447262"/>
            <a:ext cx="9601200" cy="823912"/>
          </a:xfrm>
        </p:spPr>
        <p:txBody>
          <a:bodyPr>
            <a:normAutofit fontScale="90000"/>
          </a:bodyPr>
          <a:lstStyle/>
          <a:p>
            <a:r>
              <a:rPr lang="en-US" sz="2200" b="1" dirty="0">
                <a:solidFill>
                  <a:srgbClr val="000000"/>
                </a:solidFill>
                <a:latin typeface="Times New Roman" panose="02020603050405020304" pitchFamily="18" charset="0"/>
              </a:rPr>
              <a:t>2</a:t>
            </a:r>
            <a:r>
              <a:rPr lang="en-US" sz="2200" b="1" i="0" u="none" strike="noStrike" baseline="0" dirty="0">
                <a:solidFill>
                  <a:srgbClr val="000000"/>
                </a:solidFill>
                <a:latin typeface="Times New Roman" panose="02020603050405020304" pitchFamily="18" charset="0"/>
              </a:rPr>
              <a:t>. Searching of a Record </a:t>
            </a:r>
            <a:br>
              <a:rPr lang="en-US" sz="2200" b="1"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1FAC032C-31E4-4E9F-8C39-E5394F0AE9ED}"/>
              </a:ext>
            </a:extLst>
          </p:cNvPr>
          <p:cNvSpPr>
            <a:spLocks noGrp="1"/>
          </p:cNvSpPr>
          <p:nvPr>
            <p:ph type="body" idx="1"/>
          </p:nvPr>
        </p:nvSpPr>
        <p:spPr>
          <a:xfrm>
            <a:off x="1295400" y="1478438"/>
            <a:ext cx="4443984" cy="655162"/>
          </a:xfrm>
        </p:spPr>
        <p:txBody>
          <a:bodyPr/>
          <a:lstStyle/>
          <a:p>
            <a:r>
              <a:rPr lang="en-US" dirty="0"/>
              <a:t>Sample Code</a:t>
            </a:r>
          </a:p>
        </p:txBody>
      </p:sp>
      <p:pic>
        <p:nvPicPr>
          <p:cNvPr id="7" name="Content Placeholder 6">
            <a:extLst>
              <a:ext uri="{FF2B5EF4-FFF2-40B4-BE49-F238E27FC236}">
                <a16:creationId xmlns:a16="http://schemas.microsoft.com/office/drawing/2014/main" id="{2AAEDFB3-EDC7-4491-9A4E-3FB1033AF10D}"/>
              </a:ext>
            </a:extLst>
          </p:cNvPr>
          <p:cNvPicPr>
            <a:picLocks noGrp="1" noChangeAspect="1"/>
          </p:cNvPicPr>
          <p:nvPr>
            <p:ph sz="half" idx="2"/>
          </p:nvPr>
        </p:nvPicPr>
        <p:blipFill>
          <a:blip r:embed="rId2"/>
          <a:stretch>
            <a:fillRect/>
          </a:stretch>
        </p:blipFill>
        <p:spPr>
          <a:xfrm>
            <a:off x="1037471" y="2578193"/>
            <a:ext cx="5800651" cy="3930772"/>
          </a:xfrm>
          <a:prstGeom prst="rect">
            <a:avLst/>
          </a:prstGeom>
        </p:spPr>
      </p:pic>
      <p:sp>
        <p:nvSpPr>
          <p:cNvPr id="5" name="Text Placeholder 4">
            <a:extLst>
              <a:ext uri="{FF2B5EF4-FFF2-40B4-BE49-F238E27FC236}">
                <a16:creationId xmlns:a16="http://schemas.microsoft.com/office/drawing/2014/main" id="{C476E15F-D441-4EF1-B068-6633CF7FACC8}"/>
              </a:ext>
            </a:extLst>
          </p:cNvPr>
          <p:cNvSpPr>
            <a:spLocks noGrp="1"/>
          </p:cNvSpPr>
          <p:nvPr>
            <p:ph type="body" sz="quarter" idx="3"/>
          </p:nvPr>
        </p:nvSpPr>
        <p:spPr>
          <a:xfrm>
            <a:off x="7291702" y="1309688"/>
            <a:ext cx="3677295" cy="823912"/>
          </a:xfrm>
        </p:spPr>
        <p:txBody>
          <a:bodyPr/>
          <a:lstStyle/>
          <a:p>
            <a:r>
              <a:rPr lang="en-US" dirty="0"/>
              <a:t>Output</a:t>
            </a:r>
          </a:p>
        </p:txBody>
      </p:sp>
      <p:pic>
        <p:nvPicPr>
          <p:cNvPr id="8" name="Content Placeholder 7">
            <a:extLst>
              <a:ext uri="{FF2B5EF4-FFF2-40B4-BE49-F238E27FC236}">
                <a16:creationId xmlns:a16="http://schemas.microsoft.com/office/drawing/2014/main" id="{73307A5A-6D6B-43A0-8711-FF56570C8346}"/>
              </a:ext>
            </a:extLst>
          </p:cNvPr>
          <p:cNvPicPr>
            <a:picLocks noGrp="1" noChangeAspect="1"/>
          </p:cNvPicPr>
          <p:nvPr>
            <p:ph sz="quarter" idx="4"/>
          </p:nvPr>
        </p:nvPicPr>
        <p:blipFill>
          <a:blip r:embed="rId3"/>
          <a:stretch>
            <a:fillRect/>
          </a:stretch>
        </p:blipFill>
        <p:spPr>
          <a:xfrm>
            <a:off x="7291703" y="2578192"/>
            <a:ext cx="3611714" cy="3930771"/>
          </a:xfrm>
          <a:prstGeom prst="rect">
            <a:avLst/>
          </a:prstGeom>
        </p:spPr>
      </p:pic>
      <p:sp>
        <p:nvSpPr>
          <p:cNvPr id="6" name="Slide Number Placeholder 5">
            <a:extLst>
              <a:ext uri="{FF2B5EF4-FFF2-40B4-BE49-F238E27FC236}">
                <a16:creationId xmlns:a16="http://schemas.microsoft.com/office/drawing/2014/main" id="{A40E3F72-DC30-47A3-8381-17BECBF3BEA1}"/>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9" name="Footer Placeholder 8">
            <a:extLst>
              <a:ext uri="{FF2B5EF4-FFF2-40B4-BE49-F238E27FC236}">
                <a16:creationId xmlns:a16="http://schemas.microsoft.com/office/drawing/2014/main" id="{D9C8840F-BE57-45A2-BD05-7ACE76299868}"/>
              </a:ext>
            </a:extLst>
          </p:cNvPr>
          <p:cNvSpPr>
            <a:spLocks noGrp="1"/>
          </p:cNvSpPr>
          <p:nvPr>
            <p:ph type="ftr" sz="quarter" idx="11"/>
          </p:nvPr>
        </p:nvSpPr>
        <p:spPr>
          <a:xfrm>
            <a:off x="2244207" y="0"/>
            <a:ext cx="6280830" cy="404614"/>
          </a:xfrm>
        </p:spPr>
        <p:txBody>
          <a:bodyPr/>
          <a:lstStyle/>
          <a:p>
            <a:r>
              <a:rPr lang="en-US" dirty="0"/>
              <a:t>Covid-19 Management System</a:t>
            </a:r>
          </a:p>
        </p:txBody>
      </p:sp>
    </p:spTree>
    <p:extLst>
      <p:ext uri="{BB962C8B-B14F-4D97-AF65-F5344CB8AC3E}">
        <p14:creationId xmlns:p14="http://schemas.microsoft.com/office/powerpoint/2010/main" val="20828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6D44-C80F-40EF-BB79-837D331ED50B}"/>
              </a:ext>
            </a:extLst>
          </p:cNvPr>
          <p:cNvSpPr>
            <a:spLocks noGrp="1"/>
          </p:cNvSpPr>
          <p:nvPr>
            <p:ph type="title"/>
          </p:nvPr>
        </p:nvSpPr>
        <p:spPr>
          <a:xfrm>
            <a:off x="1371600" y="390939"/>
            <a:ext cx="9601200" cy="1485900"/>
          </a:xfrm>
        </p:spPr>
        <p:txBody>
          <a:bodyPr/>
          <a:lstStyle/>
          <a:p>
            <a:r>
              <a:rPr lang="en-US" sz="2200" b="1" dirty="0">
                <a:solidFill>
                  <a:srgbClr val="000000"/>
                </a:solidFill>
                <a:latin typeface="Times New Roman" panose="02020603050405020304" pitchFamily="18" charset="0"/>
              </a:rPr>
              <a:t>3.</a:t>
            </a:r>
            <a:r>
              <a:rPr lang="en-US" sz="2200" b="1" i="0" u="none" strike="noStrike" baseline="0" dirty="0">
                <a:solidFill>
                  <a:srgbClr val="000000"/>
                </a:solidFill>
                <a:latin typeface="Times New Roman" panose="02020603050405020304" pitchFamily="18" charset="0"/>
              </a:rPr>
              <a:t> Modify a record </a:t>
            </a:r>
            <a:br>
              <a:rPr lang="en-US" sz="2200" b="1"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C3323E45-696D-46BF-9282-80E388BF44F5}"/>
              </a:ext>
            </a:extLst>
          </p:cNvPr>
          <p:cNvSpPr>
            <a:spLocks noGrp="1"/>
          </p:cNvSpPr>
          <p:nvPr>
            <p:ph type="body" idx="1"/>
          </p:nvPr>
        </p:nvSpPr>
        <p:spPr>
          <a:xfrm>
            <a:off x="1371600" y="1502585"/>
            <a:ext cx="4443984" cy="498493"/>
          </a:xfrm>
        </p:spPr>
        <p:txBody>
          <a:bodyPr/>
          <a:lstStyle/>
          <a:p>
            <a:r>
              <a:rPr lang="en-US" dirty="0"/>
              <a:t>Sample Code</a:t>
            </a:r>
          </a:p>
        </p:txBody>
      </p:sp>
      <p:pic>
        <p:nvPicPr>
          <p:cNvPr id="9" name="Content Placeholder 8">
            <a:extLst>
              <a:ext uri="{FF2B5EF4-FFF2-40B4-BE49-F238E27FC236}">
                <a16:creationId xmlns:a16="http://schemas.microsoft.com/office/drawing/2014/main" id="{80FB575D-986C-40D1-AB60-C42E937F8B2F}"/>
              </a:ext>
            </a:extLst>
          </p:cNvPr>
          <p:cNvPicPr>
            <a:picLocks noGrp="1" noChangeAspect="1"/>
          </p:cNvPicPr>
          <p:nvPr>
            <p:ph sz="half" idx="2"/>
          </p:nvPr>
        </p:nvPicPr>
        <p:blipFill>
          <a:blip r:embed="rId2"/>
          <a:stretch>
            <a:fillRect/>
          </a:stretch>
        </p:blipFill>
        <p:spPr>
          <a:xfrm>
            <a:off x="1219200" y="2020576"/>
            <a:ext cx="5632174" cy="4446485"/>
          </a:xfrm>
          <a:prstGeom prst="rect">
            <a:avLst/>
          </a:prstGeom>
        </p:spPr>
      </p:pic>
      <p:sp>
        <p:nvSpPr>
          <p:cNvPr id="5" name="Text Placeholder 4">
            <a:extLst>
              <a:ext uri="{FF2B5EF4-FFF2-40B4-BE49-F238E27FC236}">
                <a16:creationId xmlns:a16="http://schemas.microsoft.com/office/drawing/2014/main" id="{BE0888E5-D170-4761-9FC5-9EECE9CD4BAD}"/>
              </a:ext>
            </a:extLst>
          </p:cNvPr>
          <p:cNvSpPr>
            <a:spLocks noGrp="1"/>
          </p:cNvSpPr>
          <p:nvPr>
            <p:ph type="body" sz="quarter" idx="3"/>
          </p:nvPr>
        </p:nvSpPr>
        <p:spPr>
          <a:xfrm>
            <a:off x="7593496" y="1177166"/>
            <a:ext cx="3417908" cy="823912"/>
          </a:xfrm>
        </p:spPr>
        <p:txBody>
          <a:bodyPr/>
          <a:lstStyle/>
          <a:p>
            <a:r>
              <a:rPr lang="en-US" dirty="0"/>
              <a:t>Output</a:t>
            </a:r>
          </a:p>
        </p:txBody>
      </p:sp>
      <p:pic>
        <p:nvPicPr>
          <p:cNvPr id="10" name="Content Placeholder 9">
            <a:extLst>
              <a:ext uri="{FF2B5EF4-FFF2-40B4-BE49-F238E27FC236}">
                <a16:creationId xmlns:a16="http://schemas.microsoft.com/office/drawing/2014/main" id="{3E53B3BA-2E3A-45ED-A353-20D8467329DA}"/>
              </a:ext>
            </a:extLst>
          </p:cNvPr>
          <p:cNvPicPr>
            <a:picLocks noGrp="1" noChangeAspect="1"/>
          </p:cNvPicPr>
          <p:nvPr>
            <p:ph sz="quarter" idx="4"/>
          </p:nvPr>
        </p:nvPicPr>
        <p:blipFill>
          <a:blip r:embed="rId3"/>
          <a:stretch>
            <a:fillRect/>
          </a:stretch>
        </p:blipFill>
        <p:spPr>
          <a:xfrm>
            <a:off x="7521967" y="2001078"/>
            <a:ext cx="2894241" cy="4445595"/>
          </a:xfrm>
          <a:prstGeom prst="rect">
            <a:avLst/>
          </a:prstGeom>
        </p:spPr>
      </p:pic>
      <p:sp>
        <p:nvSpPr>
          <p:cNvPr id="6" name="Slide Number Placeholder 5">
            <a:extLst>
              <a:ext uri="{FF2B5EF4-FFF2-40B4-BE49-F238E27FC236}">
                <a16:creationId xmlns:a16="http://schemas.microsoft.com/office/drawing/2014/main" id="{099F2CDD-5818-4A23-811F-D0B068148716}"/>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7" name="Footer Placeholder 6">
            <a:extLst>
              <a:ext uri="{FF2B5EF4-FFF2-40B4-BE49-F238E27FC236}">
                <a16:creationId xmlns:a16="http://schemas.microsoft.com/office/drawing/2014/main" id="{A611E7E4-222D-4046-B00A-FA7B9A58B8FD}"/>
              </a:ext>
            </a:extLst>
          </p:cNvPr>
          <p:cNvSpPr>
            <a:spLocks noGrp="1"/>
          </p:cNvSpPr>
          <p:nvPr>
            <p:ph type="ftr" sz="quarter" idx="11"/>
          </p:nvPr>
        </p:nvSpPr>
        <p:spPr>
          <a:xfrm>
            <a:off x="2297216" y="0"/>
            <a:ext cx="6280830" cy="404614"/>
          </a:xfrm>
        </p:spPr>
        <p:txBody>
          <a:bodyPr/>
          <a:lstStyle/>
          <a:p>
            <a:r>
              <a:rPr lang="en-US" dirty="0"/>
              <a:t>Covid-19 Management System</a:t>
            </a:r>
          </a:p>
        </p:txBody>
      </p:sp>
    </p:spTree>
    <p:extLst>
      <p:ext uri="{BB962C8B-B14F-4D97-AF65-F5344CB8AC3E}">
        <p14:creationId xmlns:p14="http://schemas.microsoft.com/office/powerpoint/2010/main" val="312472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62BB-22E4-4F9D-A276-021E5B164D47}"/>
              </a:ext>
            </a:extLst>
          </p:cNvPr>
          <p:cNvSpPr>
            <a:spLocks noGrp="1"/>
          </p:cNvSpPr>
          <p:nvPr>
            <p:ph type="title"/>
          </p:nvPr>
        </p:nvSpPr>
        <p:spPr>
          <a:xfrm>
            <a:off x="1295400" y="366914"/>
            <a:ext cx="9601200" cy="823912"/>
          </a:xfrm>
        </p:spPr>
        <p:txBody>
          <a:bodyPr>
            <a:normAutofit fontScale="90000"/>
          </a:bodyPr>
          <a:lstStyle/>
          <a:p>
            <a:r>
              <a:rPr lang="en-US" sz="2200" b="1" dirty="0">
                <a:solidFill>
                  <a:srgbClr val="000000"/>
                </a:solidFill>
                <a:latin typeface="Times New Roman" panose="02020603050405020304" pitchFamily="18" charset="0"/>
              </a:rPr>
              <a:t>4.</a:t>
            </a:r>
            <a:r>
              <a:rPr lang="en-US" sz="2200" b="1" i="0" u="none" strike="noStrike" baseline="0" dirty="0">
                <a:solidFill>
                  <a:srgbClr val="000000"/>
                </a:solidFill>
                <a:latin typeface="Times New Roman" panose="02020603050405020304" pitchFamily="18" charset="0"/>
              </a:rPr>
              <a:t> Display a Record </a:t>
            </a:r>
            <a:br>
              <a:rPr lang="en-US" sz="2200" b="1" i="0" u="none" strike="noStrike" baseline="0" dirty="0">
                <a:solidFill>
                  <a:srgbClr val="000000"/>
                </a:solidFill>
                <a:latin typeface="Times New Roman" panose="02020603050405020304" pitchFamily="18" charset="0"/>
              </a:rPr>
            </a:br>
            <a:br>
              <a:rPr lang="en-US" sz="1800" b="1" i="0" u="none" strike="noStrike" baseline="0" dirty="0">
                <a:solidFill>
                  <a:srgbClr val="000000"/>
                </a:solidFill>
                <a:latin typeface="Times New Roman" panose="02020603050405020304" pitchFamily="18" charset="0"/>
              </a:rPr>
            </a:br>
            <a:br>
              <a:rPr lang="en-US" sz="180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59BCBF8-F369-4256-8236-79F3433D65AF}"/>
              </a:ext>
            </a:extLst>
          </p:cNvPr>
          <p:cNvSpPr>
            <a:spLocks noGrp="1"/>
          </p:cNvSpPr>
          <p:nvPr>
            <p:ph type="body" idx="1"/>
          </p:nvPr>
        </p:nvSpPr>
        <p:spPr>
          <a:xfrm>
            <a:off x="1225826" y="1377191"/>
            <a:ext cx="2358887" cy="823912"/>
          </a:xfrm>
        </p:spPr>
        <p:txBody>
          <a:bodyPr/>
          <a:lstStyle/>
          <a:p>
            <a:r>
              <a:rPr lang="en-US" dirty="0"/>
              <a:t>Sample Code</a:t>
            </a:r>
          </a:p>
        </p:txBody>
      </p:sp>
      <p:pic>
        <p:nvPicPr>
          <p:cNvPr id="7" name="Content Placeholder 6">
            <a:extLst>
              <a:ext uri="{FF2B5EF4-FFF2-40B4-BE49-F238E27FC236}">
                <a16:creationId xmlns:a16="http://schemas.microsoft.com/office/drawing/2014/main" id="{F3D27CD2-5C1A-4669-827C-638AA088B271}"/>
              </a:ext>
            </a:extLst>
          </p:cNvPr>
          <p:cNvPicPr>
            <a:picLocks noGrp="1" noChangeAspect="1"/>
          </p:cNvPicPr>
          <p:nvPr>
            <p:ph sz="half" idx="2"/>
          </p:nvPr>
        </p:nvPicPr>
        <p:blipFill>
          <a:blip r:embed="rId2"/>
          <a:stretch>
            <a:fillRect/>
          </a:stretch>
        </p:blipFill>
        <p:spPr>
          <a:xfrm>
            <a:off x="4154554" y="1377191"/>
            <a:ext cx="7655855" cy="3058333"/>
          </a:xfrm>
          <a:prstGeom prst="rect">
            <a:avLst/>
          </a:prstGeom>
        </p:spPr>
      </p:pic>
      <p:sp>
        <p:nvSpPr>
          <p:cNvPr id="5" name="Text Placeholder 4">
            <a:extLst>
              <a:ext uri="{FF2B5EF4-FFF2-40B4-BE49-F238E27FC236}">
                <a16:creationId xmlns:a16="http://schemas.microsoft.com/office/drawing/2014/main" id="{8B850475-4A2B-41F3-81F1-1B8D406E01CB}"/>
              </a:ext>
            </a:extLst>
          </p:cNvPr>
          <p:cNvSpPr>
            <a:spLocks noGrp="1"/>
          </p:cNvSpPr>
          <p:nvPr>
            <p:ph type="body" sz="quarter" idx="3"/>
          </p:nvPr>
        </p:nvSpPr>
        <p:spPr>
          <a:xfrm>
            <a:off x="1501298" y="4808255"/>
            <a:ext cx="2083415" cy="540846"/>
          </a:xfrm>
        </p:spPr>
        <p:txBody>
          <a:bodyPr/>
          <a:lstStyle/>
          <a:p>
            <a:r>
              <a:rPr lang="en-US" dirty="0"/>
              <a:t>Output</a:t>
            </a:r>
          </a:p>
        </p:txBody>
      </p:sp>
      <p:pic>
        <p:nvPicPr>
          <p:cNvPr id="8" name="Content Placeholder 7">
            <a:extLst>
              <a:ext uri="{FF2B5EF4-FFF2-40B4-BE49-F238E27FC236}">
                <a16:creationId xmlns:a16="http://schemas.microsoft.com/office/drawing/2014/main" id="{EC830C4A-D82A-46E0-A6D9-901C388D59C7}"/>
              </a:ext>
            </a:extLst>
          </p:cNvPr>
          <p:cNvPicPr>
            <a:picLocks noGrp="1" noChangeAspect="1"/>
          </p:cNvPicPr>
          <p:nvPr>
            <p:ph sz="quarter" idx="4"/>
          </p:nvPr>
        </p:nvPicPr>
        <p:blipFill>
          <a:blip r:embed="rId3"/>
          <a:stretch>
            <a:fillRect/>
          </a:stretch>
        </p:blipFill>
        <p:spPr>
          <a:xfrm>
            <a:off x="4154555" y="4808255"/>
            <a:ext cx="7655856" cy="1711815"/>
          </a:xfrm>
          <a:prstGeom prst="rect">
            <a:avLst/>
          </a:prstGeom>
        </p:spPr>
      </p:pic>
      <p:sp>
        <p:nvSpPr>
          <p:cNvPr id="6" name="Slide Number Placeholder 5">
            <a:extLst>
              <a:ext uri="{FF2B5EF4-FFF2-40B4-BE49-F238E27FC236}">
                <a16:creationId xmlns:a16="http://schemas.microsoft.com/office/drawing/2014/main" id="{B091F416-6AF5-4EC9-828A-939434723137}"/>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9" name="Footer Placeholder 8">
            <a:extLst>
              <a:ext uri="{FF2B5EF4-FFF2-40B4-BE49-F238E27FC236}">
                <a16:creationId xmlns:a16="http://schemas.microsoft.com/office/drawing/2014/main" id="{342E1A07-9E73-4F8F-926F-0352C6F273DB}"/>
              </a:ext>
            </a:extLst>
          </p:cNvPr>
          <p:cNvSpPr>
            <a:spLocks noGrp="1"/>
          </p:cNvSpPr>
          <p:nvPr>
            <p:ph type="ftr" sz="quarter" idx="11"/>
          </p:nvPr>
        </p:nvSpPr>
        <p:spPr>
          <a:xfrm>
            <a:off x="2405269" y="-21758"/>
            <a:ext cx="6280830" cy="404614"/>
          </a:xfrm>
        </p:spPr>
        <p:txBody>
          <a:bodyPr/>
          <a:lstStyle/>
          <a:p>
            <a:r>
              <a:rPr lang="en-US" dirty="0"/>
              <a:t>Covid-19 Management System</a:t>
            </a:r>
          </a:p>
        </p:txBody>
      </p:sp>
    </p:spTree>
    <p:extLst>
      <p:ext uri="{BB962C8B-B14F-4D97-AF65-F5344CB8AC3E}">
        <p14:creationId xmlns:p14="http://schemas.microsoft.com/office/powerpoint/2010/main" val="167501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AC23-566B-4E10-8AF3-CA911D247825}"/>
              </a:ext>
            </a:extLst>
          </p:cNvPr>
          <p:cNvSpPr>
            <a:spLocks noGrp="1"/>
          </p:cNvSpPr>
          <p:nvPr>
            <p:ph type="title"/>
          </p:nvPr>
        </p:nvSpPr>
        <p:spPr>
          <a:xfrm>
            <a:off x="1295400" y="247650"/>
            <a:ext cx="9601200" cy="931793"/>
          </a:xfrm>
        </p:spPr>
        <p:txBody>
          <a:bodyPr>
            <a:normAutofit/>
          </a:bodyPr>
          <a:lstStyle/>
          <a:p>
            <a:br>
              <a:rPr lang="en-US" sz="1800" b="0" i="0" u="none" strike="noStrike" baseline="0" dirty="0">
                <a:solidFill>
                  <a:srgbClr val="000000"/>
                </a:solidFill>
                <a:latin typeface="Symbol" panose="05050102010706020507" pitchFamily="18" charset="2"/>
              </a:rPr>
            </a:br>
            <a:r>
              <a:rPr lang="en-US" sz="2200" b="1" i="0" u="none" strike="noStrike" baseline="0" dirty="0">
                <a:solidFill>
                  <a:srgbClr val="000000"/>
                </a:solidFill>
                <a:latin typeface="Times New Roman" panose="02020603050405020304" pitchFamily="18" charset="0"/>
                <a:cs typeface="Times New Roman" panose="02020603050405020304" pitchFamily="18" charset="0"/>
              </a:rPr>
              <a:t>5. Add Case and Remove Case</a:t>
            </a:r>
            <a:endParaRPr lang="en-US" sz="2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276FC8-E350-4419-88B4-2C16BBFC8BB5}"/>
              </a:ext>
            </a:extLst>
          </p:cNvPr>
          <p:cNvSpPr>
            <a:spLocks noGrp="1"/>
          </p:cNvSpPr>
          <p:nvPr>
            <p:ph type="body" idx="1"/>
          </p:nvPr>
        </p:nvSpPr>
        <p:spPr>
          <a:xfrm>
            <a:off x="1295400" y="969372"/>
            <a:ext cx="4443984" cy="823912"/>
          </a:xfrm>
        </p:spPr>
        <p:txBody>
          <a:bodyPr/>
          <a:lstStyle/>
          <a:p>
            <a:r>
              <a:rPr lang="en-US" dirty="0"/>
              <a:t>Sample Code</a:t>
            </a:r>
          </a:p>
        </p:txBody>
      </p:sp>
      <p:pic>
        <p:nvPicPr>
          <p:cNvPr id="8" name="Content Placeholder 7">
            <a:extLst>
              <a:ext uri="{FF2B5EF4-FFF2-40B4-BE49-F238E27FC236}">
                <a16:creationId xmlns:a16="http://schemas.microsoft.com/office/drawing/2014/main" id="{73DDEEC8-B813-4BFD-AFEE-477D2AD8EE58}"/>
              </a:ext>
            </a:extLst>
          </p:cNvPr>
          <p:cNvPicPr>
            <a:picLocks noGrp="1" noChangeAspect="1"/>
          </p:cNvPicPr>
          <p:nvPr>
            <p:ph sz="half" idx="2"/>
          </p:nvPr>
        </p:nvPicPr>
        <p:blipFill>
          <a:blip r:embed="rId2"/>
          <a:stretch>
            <a:fillRect/>
          </a:stretch>
        </p:blipFill>
        <p:spPr>
          <a:xfrm>
            <a:off x="1223001" y="2069616"/>
            <a:ext cx="4913603" cy="4540734"/>
          </a:xfrm>
          <a:prstGeom prst="rect">
            <a:avLst/>
          </a:prstGeom>
        </p:spPr>
      </p:pic>
      <p:sp>
        <p:nvSpPr>
          <p:cNvPr id="5" name="Text Placeholder 4">
            <a:extLst>
              <a:ext uri="{FF2B5EF4-FFF2-40B4-BE49-F238E27FC236}">
                <a16:creationId xmlns:a16="http://schemas.microsoft.com/office/drawing/2014/main" id="{A7212406-C49B-4BE5-B509-8F4F04A46F0D}"/>
              </a:ext>
            </a:extLst>
          </p:cNvPr>
          <p:cNvSpPr>
            <a:spLocks noGrp="1"/>
          </p:cNvSpPr>
          <p:nvPr>
            <p:ph type="body" sz="quarter" idx="3"/>
          </p:nvPr>
        </p:nvSpPr>
        <p:spPr>
          <a:xfrm>
            <a:off x="7070638" y="1071562"/>
            <a:ext cx="3825961" cy="823912"/>
          </a:xfrm>
        </p:spPr>
        <p:txBody>
          <a:bodyPr/>
          <a:lstStyle/>
          <a:p>
            <a:r>
              <a:rPr lang="en-US" dirty="0"/>
              <a:t>Output</a:t>
            </a:r>
          </a:p>
        </p:txBody>
      </p:sp>
      <p:pic>
        <p:nvPicPr>
          <p:cNvPr id="7" name="Content Placeholder 6">
            <a:extLst>
              <a:ext uri="{FF2B5EF4-FFF2-40B4-BE49-F238E27FC236}">
                <a16:creationId xmlns:a16="http://schemas.microsoft.com/office/drawing/2014/main" id="{F189B59D-61B1-4B78-8EF5-03FD7680A162}"/>
              </a:ext>
            </a:extLst>
          </p:cNvPr>
          <p:cNvPicPr>
            <a:picLocks noGrp="1" noChangeAspect="1"/>
          </p:cNvPicPr>
          <p:nvPr>
            <p:ph sz="quarter" idx="4"/>
          </p:nvPr>
        </p:nvPicPr>
        <p:blipFill>
          <a:blip r:embed="rId3"/>
          <a:stretch>
            <a:fillRect/>
          </a:stretch>
        </p:blipFill>
        <p:spPr>
          <a:xfrm>
            <a:off x="7070639" y="2069616"/>
            <a:ext cx="3922345" cy="4540734"/>
          </a:xfrm>
          <a:prstGeom prst="rect">
            <a:avLst/>
          </a:prstGeom>
        </p:spPr>
      </p:pic>
      <p:sp>
        <p:nvSpPr>
          <p:cNvPr id="6" name="Slide Number Placeholder 5">
            <a:extLst>
              <a:ext uri="{FF2B5EF4-FFF2-40B4-BE49-F238E27FC236}">
                <a16:creationId xmlns:a16="http://schemas.microsoft.com/office/drawing/2014/main" id="{A532A877-16F7-4A1E-919D-CFC1FC575915}"/>
              </a:ext>
            </a:extLst>
          </p:cNvPr>
          <p:cNvSpPr>
            <a:spLocks noGrp="1"/>
          </p:cNvSpPr>
          <p:nvPr>
            <p:ph type="sldNum" sz="quarter" idx="12"/>
          </p:nvPr>
        </p:nvSpPr>
        <p:spPr/>
        <p:txBody>
          <a:bodyPr/>
          <a:lstStyle/>
          <a:p>
            <a:fld id="{69E57DC2-970A-4B3E-BB1C-7A09969E49DF}" type="slidenum">
              <a:rPr lang="en-US" smtClean="0"/>
              <a:t>15</a:t>
            </a:fld>
            <a:endParaRPr lang="en-US" dirty="0"/>
          </a:p>
        </p:txBody>
      </p:sp>
      <p:sp>
        <p:nvSpPr>
          <p:cNvPr id="9" name="Footer Placeholder 8">
            <a:extLst>
              <a:ext uri="{FF2B5EF4-FFF2-40B4-BE49-F238E27FC236}">
                <a16:creationId xmlns:a16="http://schemas.microsoft.com/office/drawing/2014/main" id="{1A6B8782-4861-4431-A680-877221D18938}"/>
              </a:ext>
            </a:extLst>
          </p:cNvPr>
          <p:cNvSpPr>
            <a:spLocks noGrp="1"/>
          </p:cNvSpPr>
          <p:nvPr>
            <p:ph type="ftr" sz="quarter" idx="11"/>
          </p:nvPr>
        </p:nvSpPr>
        <p:spPr>
          <a:xfrm>
            <a:off x="2217703" y="-15795"/>
            <a:ext cx="6280830" cy="404614"/>
          </a:xfrm>
        </p:spPr>
        <p:txBody>
          <a:bodyPr/>
          <a:lstStyle/>
          <a:p>
            <a:r>
              <a:rPr lang="en-US" dirty="0"/>
              <a:t>Covid-19 Management System</a:t>
            </a:r>
          </a:p>
        </p:txBody>
      </p:sp>
    </p:spTree>
    <p:extLst>
      <p:ext uri="{BB962C8B-B14F-4D97-AF65-F5344CB8AC3E}">
        <p14:creationId xmlns:p14="http://schemas.microsoft.com/office/powerpoint/2010/main" val="672132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810F-E499-4F8C-B92F-7C723825C06C}"/>
              </a:ext>
            </a:extLst>
          </p:cNvPr>
          <p:cNvSpPr>
            <a:spLocks noGrp="1"/>
          </p:cNvSpPr>
          <p:nvPr>
            <p:ph type="title"/>
          </p:nvPr>
        </p:nvSpPr>
        <p:spPr>
          <a:xfrm>
            <a:off x="1133061" y="366554"/>
            <a:ext cx="9601200" cy="940640"/>
          </a:xfrm>
        </p:spPr>
        <p:txBody>
          <a:bodyPr>
            <a:normAutofit fontScale="90000"/>
          </a:bodyPr>
          <a:lstStyle/>
          <a:p>
            <a:r>
              <a:rPr lang="en-US" sz="2200" b="1" dirty="0">
                <a:solidFill>
                  <a:srgbClr val="000000"/>
                </a:solidFill>
                <a:latin typeface="Times New Roman" panose="02020603050405020304" pitchFamily="18" charset="0"/>
              </a:rPr>
              <a:t>6.</a:t>
            </a:r>
            <a:r>
              <a:rPr lang="en-US" sz="2200" b="1" i="0" u="none" strike="noStrike" baseline="0" dirty="0">
                <a:solidFill>
                  <a:srgbClr val="000000"/>
                </a:solidFill>
                <a:latin typeface="Times New Roman" panose="02020603050405020304" pitchFamily="18" charset="0"/>
              </a:rPr>
              <a:t> Deletion of a Record </a:t>
            </a:r>
            <a:br>
              <a:rPr lang="en-US" sz="2200" b="1"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br>
              <a:rPr lang="en-US" sz="1800" b="0" i="0" u="none" strike="noStrike" baseline="0" dirty="0">
                <a:solidFill>
                  <a:srgbClr val="000000"/>
                </a:solidFill>
                <a:latin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A34CB4A-1AC0-4536-8CC5-02734AE4DEC7}"/>
              </a:ext>
            </a:extLst>
          </p:cNvPr>
          <p:cNvSpPr>
            <a:spLocks noGrp="1"/>
          </p:cNvSpPr>
          <p:nvPr>
            <p:ph type="body" idx="1"/>
          </p:nvPr>
        </p:nvSpPr>
        <p:spPr>
          <a:xfrm>
            <a:off x="1133061" y="1581248"/>
            <a:ext cx="4443984" cy="437322"/>
          </a:xfrm>
        </p:spPr>
        <p:txBody>
          <a:bodyPr/>
          <a:lstStyle/>
          <a:p>
            <a:r>
              <a:rPr lang="en-US" dirty="0"/>
              <a:t>Sample Code </a:t>
            </a:r>
          </a:p>
        </p:txBody>
      </p:sp>
      <p:pic>
        <p:nvPicPr>
          <p:cNvPr id="7" name="Content Placeholder 6">
            <a:extLst>
              <a:ext uri="{FF2B5EF4-FFF2-40B4-BE49-F238E27FC236}">
                <a16:creationId xmlns:a16="http://schemas.microsoft.com/office/drawing/2014/main" id="{D19411F4-888E-4CD6-97D8-EC680343705E}"/>
              </a:ext>
            </a:extLst>
          </p:cNvPr>
          <p:cNvPicPr>
            <a:picLocks noGrp="1" noChangeAspect="1"/>
          </p:cNvPicPr>
          <p:nvPr>
            <p:ph sz="half" idx="2"/>
          </p:nvPr>
        </p:nvPicPr>
        <p:blipFill>
          <a:blip r:embed="rId2"/>
          <a:stretch>
            <a:fillRect/>
          </a:stretch>
        </p:blipFill>
        <p:spPr>
          <a:xfrm>
            <a:off x="1039749" y="2340864"/>
            <a:ext cx="5851381" cy="4020179"/>
          </a:xfrm>
          <a:prstGeom prst="rect">
            <a:avLst/>
          </a:prstGeom>
        </p:spPr>
      </p:pic>
      <p:sp>
        <p:nvSpPr>
          <p:cNvPr id="5" name="Text Placeholder 4">
            <a:extLst>
              <a:ext uri="{FF2B5EF4-FFF2-40B4-BE49-F238E27FC236}">
                <a16:creationId xmlns:a16="http://schemas.microsoft.com/office/drawing/2014/main" id="{9CE11DBF-E3AD-4FE2-963B-82C9716CA6D0}"/>
              </a:ext>
            </a:extLst>
          </p:cNvPr>
          <p:cNvSpPr>
            <a:spLocks noGrp="1"/>
          </p:cNvSpPr>
          <p:nvPr>
            <p:ph type="body" sz="quarter" idx="3"/>
          </p:nvPr>
        </p:nvSpPr>
        <p:spPr>
          <a:xfrm>
            <a:off x="6614957" y="1307194"/>
            <a:ext cx="4443984" cy="823912"/>
          </a:xfrm>
        </p:spPr>
        <p:txBody>
          <a:bodyPr/>
          <a:lstStyle/>
          <a:p>
            <a:r>
              <a:rPr lang="en-US" dirty="0"/>
              <a:t>           Output</a:t>
            </a:r>
          </a:p>
        </p:txBody>
      </p:sp>
      <p:pic>
        <p:nvPicPr>
          <p:cNvPr id="8" name="Content Placeholder 7">
            <a:extLst>
              <a:ext uri="{FF2B5EF4-FFF2-40B4-BE49-F238E27FC236}">
                <a16:creationId xmlns:a16="http://schemas.microsoft.com/office/drawing/2014/main" id="{291B111D-F98A-4A45-B5A2-7987AA013B90}"/>
              </a:ext>
            </a:extLst>
          </p:cNvPr>
          <p:cNvPicPr>
            <a:picLocks noGrp="1" noChangeAspect="1"/>
          </p:cNvPicPr>
          <p:nvPr>
            <p:ph sz="quarter" idx="4"/>
          </p:nvPr>
        </p:nvPicPr>
        <p:blipFill>
          <a:blip r:embed="rId3"/>
          <a:stretch>
            <a:fillRect/>
          </a:stretch>
        </p:blipFill>
        <p:spPr>
          <a:xfrm>
            <a:off x="7739270" y="2340864"/>
            <a:ext cx="3922711" cy="1943100"/>
          </a:xfrm>
          <a:prstGeom prst="rect">
            <a:avLst/>
          </a:prstGeom>
        </p:spPr>
      </p:pic>
      <p:sp>
        <p:nvSpPr>
          <p:cNvPr id="6" name="Slide Number Placeholder 5">
            <a:extLst>
              <a:ext uri="{FF2B5EF4-FFF2-40B4-BE49-F238E27FC236}">
                <a16:creationId xmlns:a16="http://schemas.microsoft.com/office/drawing/2014/main" id="{905CA1E2-3DDE-4380-9EF8-B68815A87DDE}"/>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9" name="Footer Placeholder 8">
            <a:extLst>
              <a:ext uri="{FF2B5EF4-FFF2-40B4-BE49-F238E27FC236}">
                <a16:creationId xmlns:a16="http://schemas.microsoft.com/office/drawing/2014/main" id="{B2712E95-E6F8-4833-853D-31EE7EE8D470}"/>
              </a:ext>
            </a:extLst>
          </p:cNvPr>
          <p:cNvSpPr>
            <a:spLocks noGrp="1"/>
          </p:cNvSpPr>
          <p:nvPr>
            <p:ph type="ftr" sz="quarter" idx="11"/>
          </p:nvPr>
        </p:nvSpPr>
        <p:spPr>
          <a:xfrm>
            <a:off x="2111686" y="-14656"/>
            <a:ext cx="6280830" cy="404614"/>
          </a:xfrm>
        </p:spPr>
        <p:txBody>
          <a:bodyPr/>
          <a:lstStyle/>
          <a:p>
            <a:r>
              <a:rPr lang="en-US" dirty="0"/>
              <a:t>Covid-19 Management System</a:t>
            </a:r>
          </a:p>
        </p:txBody>
      </p:sp>
    </p:spTree>
    <p:extLst>
      <p:ext uri="{BB962C8B-B14F-4D97-AF65-F5344CB8AC3E}">
        <p14:creationId xmlns:p14="http://schemas.microsoft.com/office/powerpoint/2010/main" val="271068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CECC-7E3A-41BA-B5DC-8A7B02E426DA}"/>
              </a:ext>
            </a:extLst>
          </p:cNvPr>
          <p:cNvSpPr>
            <a:spLocks noGrp="1"/>
          </p:cNvSpPr>
          <p:nvPr>
            <p:ph type="title"/>
          </p:nvPr>
        </p:nvSpPr>
        <p:spPr>
          <a:xfrm>
            <a:off x="1371600" y="685800"/>
            <a:ext cx="9601200" cy="745435"/>
          </a:xfrm>
        </p:spPr>
        <p:txBody>
          <a:bodyPr>
            <a:normAutofit/>
          </a:bodyPr>
          <a:lstStyle/>
          <a:p>
            <a:r>
              <a:rPr lang="en-US" sz="2800" b="1" i="0" u="none" strike="noStrike" baseline="0" dirty="0">
                <a:solidFill>
                  <a:srgbClr val="000000"/>
                </a:solidFill>
                <a:latin typeface="Times New Roman" panose="02020603050405020304" pitchFamily="18" charset="0"/>
              </a:rPr>
              <a:t>FUTURE ENHANCEMENTS </a:t>
            </a:r>
            <a:endParaRPr lang="en-US" sz="2800" dirty="0"/>
          </a:p>
        </p:txBody>
      </p:sp>
      <p:sp>
        <p:nvSpPr>
          <p:cNvPr id="3" name="Content Placeholder 2">
            <a:extLst>
              <a:ext uri="{FF2B5EF4-FFF2-40B4-BE49-F238E27FC236}">
                <a16:creationId xmlns:a16="http://schemas.microsoft.com/office/drawing/2014/main" id="{B677E79C-DA9A-4BFF-AB0A-71AA4244B467}"/>
              </a:ext>
            </a:extLst>
          </p:cNvPr>
          <p:cNvSpPr>
            <a:spLocks noGrp="1"/>
          </p:cNvSpPr>
          <p:nvPr>
            <p:ph idx="1"/>
          </p:nvPr>
        </p:nvSpPr>
        <p:spPr>
          <a:xfrm>
            <a:off x="1371600" y="1643270"/>
            <a:ext cx="9601200" cy="4224130"/>
          </a:xfrm>
        </p:spPr>
        <p:txBody>
          <a:bodyPr>
            <a:normAutofit/>
          </a:bodyPr>
          <a:lstStyle/>
          <a:p>
            <a:r>
              <a:rPr lang="en-US" sz="2400" b="0" i="0" u="none" strike="noStrike" baseline="0" dirty="0">
                <a:solidFill>
                  <a:srgbClr val="000000"/>
                </a:solidFill>
                <a:latin typeface="Times New Roman" panose="02020603050405020304" pitchFamily="18" charset="0"/>
              </a:rPr>
              <a:t>The Covid19 management system can be upgraded with more advanced software that support search engines and also work along with the internet connection. It can also be dynamically linked to the internet connection. The records can be viewed easily and more upgrades can be done in terms of the achievement details and the students who have achieved it. It can be connected with other departments within the institution with servers and the records can be stored in the servers along with protection to it. </a:t>
            </a:r>
            <a:endParaRPr lang="en-US" sz="2400" dirty="0"/>
          </a:p>
        </p:txBody>
      </p:sp>
      <p:sp>
        <p:nvSpPr>
          <p:cNvPr id="5" name="Slide Number Placeholder 4">
            <a:extLst>
              <a:ext uri="{FF2B5EF4-FFF2-40B4-BE49-F238E27FC236}">
                <a16:creationId xmlns:a16="http://schemas.microsoft.com/office/drawing/2014/main" id="{357572AF-FF2A-454D-B6F3-59AA69D4AB5F}"/>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Footer Placeholder 5">
            <a:extLst>
              <a:ext uri="{FF2B5EF4-FFF2-40B4-BE49-F238E27FC236}">
                <a16:creationId xmlns:a16="http://schemas.microsoft.com/office/drawing/2014/main" id="{CF16AF9D-D1BE-4AD2-8F07-D9C8874F30B1}"/>
              </a:ext>
            </a:extLst>
          </p:cNvPr>
          <p:cNvSpPr>
            <a:spLocks noGrp="1"/>
          </p:cNvSpPr>
          <p:nvPr>
            <p:ph type="ftr" sz="quarter" idx="11"/>
          </p:nvPr>
        </p:nvSpPr>
        <p:spPr>
          <a:xfrm>
            <a:off x="2517913" y="-1"/>
            <a:ext cx="6338429" cy="473765"/>
          </a:xfrm>
        </p:spPr>
        <p:txBody>
          <a:bodyPr/>
          <a:lstStyle/>
          <a:p>
            <a:r>
              <a:rPr lang="en-US" dirty="0"/>
              <a:t>Covid-19 Management System</a:t>
            </a:r>
          </a:p>
        </p:txBody>
      </p:sp>
    </p:spTree>
    <p:extLst>
      <p:ext uri="{BB962C8B-B14F-4D97-AF65-F5344CB8AC3E}">
        <p14:creationId xmlns:p14="http://schemas.microsoft.com/office/powerpoint/2010/main" val="415310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C8A1-8128-4BBA-BFFA-02DCDE56E1D6}"/>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CC5D5E1E-84F2-4053-B3C6-51D3B65A1825}"/>
              </a:ext>
            </a:extLst>
          </p:cNvPr>
          <p:cNvSpPr>
            <a:spLocks noGrp="1"/>
          </p:cNvSpPr>
          <p:nvPr>
            <p:ph idx="1"/>
          </p:nvPr>
        </p:nvSpPr>
        <p:spPr>
          <a:xfrm>
            <a:off x="1371600" y="1484243"/>
            <a:ext cx="9601200" cy="4383157"/>
          </a:xfrm>
        </p:spPr>
        <p:txBody>
          <a:bodyPr/>
          <a:lstStyle/>
          <a:p>
            <a:r>
              <a:rPr lang="en-US" dirty="0">
                <a:hlinkClick r:id="rId2"/>
              </a:rPr>
              <a:t>www.google.com</a:t>
            </a:r>
            <a:endParaRPr lang="en-US" dirty="0"/>
          </a:p>
          <a:p>
            <a:r>
              <a:rPr lang="en-US" dirty="0">
                <a:hlinkClick r:id="rId3"/>
              </a:rPr>
              <a:t>www.stackoverflow.com</a:t>
            </a:r>
            <a:endParaRPr lang="en-US" dirty="0"/>
          </a:p>
          <a:p>
            <a:r>
              <a:rPr lang="en-US" dirty="0">
                <a:hlinkClick r:id="rId4"/>
              </a:rPr>
              <a:t>www.youtube.com</a:t>
            </a:r>
            <a:endParaRPr lang="en-US" dirty="0"/>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File Structures –An Object Oriented Approach with C++ By Michael </a:t>
            </a:r>
            <a:r>
              <a:rPr lang="en-US" sz="1800" b="0" i="0" u="none" strike="noStrike" baseline="0" dirty="0" err="1">
                <a:solidFill>
                  <a:srgbClr val="000000"/>
                </a:solidFill>
                <a:latin typeface="Times New Roman" panose="02020603050405020304" pitchFamily="18" charset="0"/>
              </a:rPr>
              <a:t>J.Folk</a:t>
            </a:r>
            <a:r>
              <a:rPr lang="en-US" sz="1800" b="0" i="0" u="none" strike="noStrike" baseline="0" dirty="0">
                <a:solidFill>
                  <a:srgbClr val="000000"/>
                </a:solidFill>
                <a:latin typeface="Times New Roman" panose="02020603050405020304" pitchFamily="18" charset="0"/>
              </a:rPr>
              <a:t>, Bill Zoellick, Greg </a:t>
            </a:r>
            <a:r>
              <a:rPr lang="en-US" sz="1800" b="0" i="0" u="none" strike="noStrike" baseline="0" dirty="0" err="1">
                <a:solidFill>
                  <a:srgbClr val="000000"/>
                </a:solidFill>
                <a:latin typeface="Times New Roman" panose="02020603050405020304" pitchFamily="18" charset="0"/>
              </a:rPr>
              <a:t>Riccardi</a:t>
            </a:r>
            <a:r>
              <a:rPr lang="en-US" sz="1800" b="0" i="0" u="none" strike="noStrike" baseline="0" dirty="0">
                <a:solidFill>
                  <a:srgbClr val="000000"/>
                </a:solidFill>
                <a:latin typeface="Times New Roman" panose="02020603050405020304" pitchFamily="18" charset="0"/>
              </a:rPr>
              <a:t> </a:t>
            </a:r>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K.R. Venugopal, K.G. Srinivas, P.M. </a:t>
            </a:r>
            <a:r>
              <a:rPr lang="en-US" sz="1800" b="0" i="0" u="none" strike="noStrike" baseline="0" dirty="0" err="1">
                <a:solidFill>
                  <a:srgbClr val="000000"/>
                </a:solidFill>
                <a:latin typeface="Times New Roman" panose="02020603050405020304" pitchFamily="18" charset="0"/>
              </a:rPr>
              <a:t>Krishnaraj</a:t>
            </a:r>
            <a:r>
              <a:rPr lang="en-US" sz="1800" b="0" i="0" u="none" strike="noStrike" baseline="0" dirty="0">
                <a:solidFill>
                  <a:srgbClr val="000000"/>
                </a:solidFill>
                <a:latin typeface="Times New Roman" panose="02020603050405020304" pitchFamily="18" charset="0"/>
              </a:rPr>
              <a:t>: File Structures Using C++, Tata McGraw-Hill, 2008. </a:t>
            </a:r>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Dev-C++ on SourceForge.net </a:t>
            </a:r>
          </a:p>
          <a:p>
            <a:endParaRPr lang="en-US" sz="1800" b="0" i="0" u="none" strike="noStrike" baseline="0" dirty="0">
              <a:solidFill>
                <a:srgbClr val="000000"/>
              </a:solidFill>
              <a:latin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8D134DD5-15B2-412E-A44E-A68A5F410586}"/>
              </a:ext>
            </a:extLst>
          </p:cNvPr>
          <p:cNvSpPr>
            <a:spLocks noGrp="1"/>
          </p:cNvSpPr>
          <p:nvPr>
            <p:ph type="sldNum" sz="quarter" idx="12"/>
          </p:nvPr>
        </p:nvSpPr>
        <p:spPr/>
        <p:txBody>
          <a:bodyPr/>
          <a:lstStyle/>
          <a:p>
            <a:fld id="{69E57DC2-970A-4B3E-BB1C-7A09969E49DF}" type="slidenum">
              <a:rPr lang="en-US" smtClean="0"/>
              <a:t>18</a:t>
            </a:fld>
            <a:endParaRPr lang="en-US" dirty="0"/>
          </a:p>
        </p:txBody>
      </p:sp>
      <p:sp>
        <p:nvSpPr>
          <p:cNvPr id="6" name="Footer Placeholder 5">
            <a:extLst>
              <a:ext uri="{FF2B5EF4-FFF2-40B4-BE49-F238E27FC236}">
                <a16:creationId xmlns:a16="http://schemas.microsoft.com/office/drawing/2014/main" id="{303AE751-FEC0-442A-A60D-40D5E19BABAA}"/>
              </a:ext>
            </a:extLst>
          </p:cNvPr>
          <p:cNvSpPr>
            <a:spLocks noGrp="1"/>
          </p:cNvSpPr>
          <p:nvPr>
            <p:ph type="ftr" sz="quarter" idx="11"/>
          </p:nvPr>
        </p:nvSpPr>
        <p:spPr>
          <a:xfrm>
            <a:off x="2270712" y="0"/>
            <a:ext cx="6280830" cy="404614"/>
          </a:xfrm>
        </p:spPr>
        <p:txBody>
          <a:bodyPr/>
          <a:lstStyle/>
          <a:p>
            <a:r>
              <a:rPr lang="en-US" dirty="0"/>
              <a:t>Covid-19 Management System</a:t>
            </a:r>
          </a:p>
        </p:txBody>
      </p:sp>
    </p:spTree>
    <p:extLst>
      <p:ext uri="{BB962C8B-B14F-4D97-AF65-F5344CB8AC3E}">
        <p14:creationId xmlns:p14="http://schemas.microsoft.com/office/powerpoint/2010/main" val="62213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602E-9CA0-49F6-A57B-2E890F09FBE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36DE746D-5B65-48F4-A7A5-FD6FF4310D98}"/>
              </a:ext>
            </a:extLst>
          </p:cNvPr>
          <p:cNvSpPr>
            <a:spLocks noGrp="1"/>
          </p:cNvSpPr>
          <p:nvPr>
            <p:ph idx="1"/>
          </p:nvPr>
        </p:nvSpPr>
        <p:spPr>
          <a:xfrm>
            <a:off x="1371600" y="1921565"/>
            <a:ext cx="9601200" cy="3945835"/>
          </a:xfrm>
        </p:spPr>
        <p:txBody>
          <a:bodyPr>
            <a:noAutofit/>
          </a:bodyPr>
          <a:lstStyle/>
          <a:p>
            <a:r>
              <a:rPr lang="en-US" sz="2400" b="0" i="0" u="none" strike="noStrike" baseline="0" dirty="0">
                <a:solidFill>
                  <a:srgbClr val="000000"/>
                </a:solidFill>
                <a:latin typeface="OpenSans-Regular"/>
              </a:rPr>
              <a:t>The objective of COVID19 MANAGEMENT SYSTEM is to automate the record of corona cases from various cluster of Bangladesh. This system typically enables the government or private medical department to keep track of the corona cases in the nation. Covid19 management system is used to keep track the records in a much simpler way. It allows easy management and tracking of various cluster in the country in fields such as active cases, death, recovered, negative cases on day to day basis. The case data and details are easily maintainable and accessible by every authenticate person . It helps to keep track, recognize and plan for reducing cases effectively . It is an effective system to help manage these activities in this pandemic time. </a:t>
            </a:r>
            <a:endParaRPr lang="en-US" sz="2400" dirty="0">
              <a:latin typeface="OpenSans-Regular"/>
            </a:endParaRPr>
          </a:p>
        </p:txBody>
      </p:sp>
      <p:sp>
        <p:nvSpPr>
          <p:cNvPr id="5" name="Slide Number Placeholder 4">
            <a:extLst>
              <a:ext uri="{FF2B5EF4-FFF2-40B4-BE49-F238E27FC236}">
                <a16:creationId xmlns:a16="http://schemas.microsoft.com/office/drawing/2014/main" id="{32D58861-3753-4DAF-A035-1AFBDB96CD50}"/>
              </a:ext>
            </a:extLst>
          </p:cNvPr>
          <p:cNvSpPr>
            <a:spLocks noGrp="1"/>
          </p:cNvSpPr>
          <p:nvPr>
            <p:ph type="sldNum" sz="quarter" idx="12"/>
          </p:nvPr>
        </p:nvSpPr>
        <p:spPr/>
        <p:txBody>
          <a:bodyPr/>
          <a:lstStyle/>
          <a:p>
            <a:fld id="{69E57DC2-970A-4B3E-BB1C-7A09969E49DF}" type="slidenum">
              <a:rPr lang="en-US" smtClean="0"/>
              <a:t>2</a:t>
            </a:fld>
            <a:endParaRPr lang="en-US" dirty="0"/>
          </a:p>
        </p:txBody>
      </p:sp>
      <p:sp>
        <p:nvSpPr>
          <p:cNvPr id="6" name="Footer Placeholder 5">
            <a:extLst>
              <a:ext uri="{FF2B5EF4-FFF2-40B4-BE49-F238E27FC236}">
                <a16:creationId xmlns:a16="http://schemas.microsoft.com/office/drawing/2014/main" id="{FF433B8B-A989-43BE-A796-13D935EE8AB0}"/>
              </a:ext>
            </a:extLst>
          </p:cNvPr>
          <p:cNvSpPr>
            <a:spLocks noGrp="1"/>
          </p:cNvSpPr>
          <p:nvPr>
            <p:ph type="ftr" sz="quarter" idx="11"/>
          </p:nvPr>
        </p:nvSpPr>
        <p:spPr>
          <a:xfrm>
            <a:off x="2597426" y="99814"/>
            <a:ext cx="6308034" cy="417021"/>
          </a:xfrm>
        </p:spPr>
        <p:txBody>
          <a:bodyPr/>
          <a:lstStyle/>
          <a:p>
            <a:r>
              <a:rPr lang="en-US" dirty="0"/>
              <a:t>Covid-19 Management System</a:t>
            </a:r>
          </a:p>
        </p:txBody>
      </p:sp>
    </p:spTree>
    <p:extLst>
      <p:ext uri="{BB962C8B-B14F-4D97-AF65-F5344CB8AC3E}">
        <p14:creationId xmlns:p14="http://schemas.microsoft.com/office/powerpoint/2010/main" val="337309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Data Processing</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60610202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D16BF07-1BFA-4FCF-87EF-61C2654C076B}"/>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6" name="Footer Placeholder 5">
            <a:extLst>
              <a:ext uri="{FF2B5EF4-FFF2-40B4-BE49-F238E27FC236}">
                <a16:creationId xmlns:a16="http://schemas.microsoft.com/office/drawing/2014/main" id="{9AC31A34-4968-4702-88F9-374CB9AAE084}"/>
              </a:ext>
            </a:extLst>
          </p:cNvPr>
          <p:cNvSpPr>
            <a:spLocks noGrp="1"/>
          </p:cNvSpPr>
          <p:nvPr>
            <p:ph type="ftr" sz="quarter" idx="11"/>
          </p:nvPr>
        </p:nvSpPr>
        <p:spPr>
          <a:xfrm>
            <a:off x="2708034" y="99814"/>
            <a:ext cx="6280830" cy="404614"/>
          </a:xfrm>
        </p:spPr>
        <p:txBody>
          <a:bodyPr/>
          <a:lstStyle/>
          <a:p>
            <a:r>
              <a:rPr lang="en-US" dirty="0"/>
              <a:t>Covid-19 Management System</a:t>
            </a:r>
          </a:p>
        </p:txBody>
      </p:sp>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1B89-13B1-47A8-AE24-4BC87F8FEBFB}"/>
              </a:ext>
            </a:extLst>
          </p:cNvPr>
          <p:cNvSpPr>
            <a:spLocks noGrp="1"/>
          </p:cNvSpPr>
          <p:nvPr>
            <p:ph type="title"/>
          </p:nvPr>
        </p:nvSpPr>
        <p:spPr>
          <a:xfrm>
            <a:off x="1371600" y="450574"/>
            <a:ext cx="9601200" cy="662609"/>
          </a:xfrm>
        </p:spPr>
        <p:txBody>
          <a:bodyPr>
            <a:normAutofit fontScale="90000"/>
          </a:bodyPr>
          <a:lstStyle/>
          <a:p>
            <a:r>
              <a:rPr lang="en-US" dirty="0"/>
              <a:t>Platform and Tools</a:t>
            </a:r>
          </a:p>
        </p:txBody>
      </p:sp>
      <p:sp>
        <p:nvSpPr>
          <p:cNvPr id="3" name="Content Placeholder 2">
            <a:extLst>
              <a:ext uri="{FF2B5EF4-FFF2-40B4-BE49-F238E27FC236}">
                <a16:creationId xmlns:a16="http://schemas.microsoft.com/office/drawing/2014/main" id="{FBB5ECDF-53AF-44CA-AE17-3D1E9BE26095}"/>
              </a:ext>
            </a:extLst>
          </p:cNvPr>
          <p:cNvSpPr>
            <a:spLocks noGrp="1"/>
          </p:cNvSpPr>
          <p:nvPr>
            <p:ph idx="1"/>
          </p:nvPr>
        </p:nvSpPr>
        <p:spPr>
          <a:xfrm>
            <a:off x="1590261" y="1338469"/>
            <a:ext cx="9382538" cy="1485900"/>
          </a:xfrm>
        </p:spPr>
        <p:txBody>
          <a:bodyPr>
            <a:noAutofit/>
          </a:bodyPr>
          <a:lstStyle/>
          <a:p>
            <a:pPr algn="l"/>
            <a:r>
              <a:rPr lang="en-US" sz="2400" b="0" i="0" u="none" strike="noStrike" baseline="0" dirty="0">
                <a:solidFill>
                  <a:srgbClr val="695D46"/>
                </a:solidFill>
                <a:latin typeface="OpenSans-Regular"/>
              </a:rPr>
              <a:t>We use C++ programming Language. And we use </a:t>
            </a:r>
            <a:r>
              <a:rPr lang="en-US" sz="2400" b="0" i="0" u="none" strike="noStrike" baseline="0" dirty="0" err="1">
                <a:solidFill>
                  <a:srgbClr val="695D46"/>
                </a:solidFill>
                <a:latin typeface="OpenSans-Regular"/>
              </a:rPr>
              <a:t>Codeblocks</a:t>
            </a:r>
            <a:r>
              <a:rPr lang="en-US" sz="2400" b="0" i="0" u="none" strike="noStrike" baseline="0" dirty="0">
                <a:solidFill>
                  <a:srgbClr val="695D46"/>
                </a:solidFill>
                <a:latin typeface="OpenSans-Regular"/>
              </a:rPr>
              <a:t>, which is open source IDE for</a:t>
            </a:r>
          </a:p>
          <a:p>
            <a:pPr algn="l"/>
            <a:r>
              <a:rPr lang="en-US" sz="2400" b="0" i="0" u="none" strike="noStrike" baseline="0" dirty="0">
                <a:solidFill>
                  <a:srgbClr val="695D46"/>
                </a:solidFill>
                <a:latin typeface="OpenSans-Regular"/>
              </a:rPr>
              <a:t>writing this project in C++.</a:t>
            </a:r>
          </a:p>
          <a:p>
            <a:pPr algn="l"/>
            <a:r>
              <a:rPr lang="en-US" sz="2400" b="0" i="0" u="none" strike="noStrike" baseline="0" dirty="0">
                <a:solidFill>
                  <a:srgbClr val="695D46"/>
                </a:solidFill>
                <a:latin typeface="OpenSans-Regular"/>
              </a:rPr>
              <a:t>It supports GCC (GNU compiler Collection)</a:t>
            </a:r>
            <a:endParaRPr lang="en-US" sz="2400" dirty="0"/>
          </a:p>
        </p:txBody>
      </p:sp>
      <p:sp>
        <p:nvSpPr>
          <p:cNvPr id="4" name="Title 1">
            <a:extLst>
              <a:ext uri="{FF2B5EF4-FFF2-40B4-BE49-F238E27FC236}">
                <a16:creationId xmlns:a16="http://schemas.microsoft.com/office/drawing/2014/main" id="{CEA34FF2-F279-48EE-AB54-2D89B8FF8A9E}"/>
              </a:ext>
            </a:extLst>
          </p:cNvPr>
          <p:cNvSpPr txBox="1">
            <a:spLocks/>
          </p:cNvSpPr>
          <p:nvPr/>
        </p:nvSpPr>
        <p:spPr>
          <a:xfrm>
            <a:off x="1590261" y="3564006"/>
            <a:ext cx="9601200" cy="2969315"/>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dirty="0"/>
              <a:t>Goals</a:t>
            </a:r>
          </a:p>
          <a:p>
            <a:endParaRPr lang="en-US" sz="4000" dirty="0"/>
          </a:p>
          <a:p>
            <a:pPr algn="l"/>
            <a:r>
              <a:rPr lang="en-US" sz="2400" b="0" i="0" u="none" strike="noStrike" baseline="0" dirty="0">
                <a:solidFill>
                  <a:srgbClr val="695D46"/>
                </a:solidFill>
                <a:latin typeface="OpenSans-Regular"/>
              </a:rPr>
              <a:t>This project helps to keep track, recognize and plan for reducing cases effectively . It is an</a:t>
            </a:r>
          </a:p>
          <a:p>
            <a:pPr algn="l"/>
            <a:r>
              <a:rPr lang="en-US" sz="2400" b="0" i="0" u="none" strike="noStrike" baseline="0" dirty="0">
                <a:solidFill>
                  <a:srgbClr val="695D46"/>
                </a:solidFill>
                <a:latin typeface="OpenSans-Regular"/>
              </a:rPr>
              <a:t>effective system to help manage these activities in this pandemic time.</a:t>
            </a:r>
            <a:endParaRPr lang="en-US" sz="2400" dirty="0"/>
          </a:p>
        </p:txBody>
      </p:sp>
      <p:sp>
        <p:nvSpPr>
          <p:cNvPr id="6" name="Slide Number Placeholder 5">
            <a:extLst>
              <a:ext uri="{FF2B5EF4-FFF2-40B4-BE49-F238E27FC236}">
                <a16:creationId xmlns:a16="http://schemas.microsoft.com/office/drawing/2014/main" id="{52B39852-E42E-46A0-94AC-82E0E8774105}"/>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Footer Placeholder 6">
            <a:extLst>
              <a:ext uri="{FF2B5EF4-FFF2-40B4-BE49-F238E27FC236}">
                <a16:creationId xmlns:a16="http://schemas.microsoft.com/office/drawing/2014/main" id="{73C29EE6-B400-43F5-81A6-06806229BB2F}"/>
              </a:ext>
            </a:extLst>
          </p:cNvPr>
          <p:cNvSpPr>
            <a:spLocks noGrp="1"/>
          </p:cNvSpPr>
          <p:nvPr>
            <p:ph type="ftr" sz="quarter" idx="11"/>
          </p:nvPr>
        </p:nvSpPr>
        <p:spPr>
          <a:xfrm>
            <a:off x="2495998" y="82615"/>
            <a:ext cx="6280830" cy="404614"/>
          </a:xfrm>
        </p:spPr>
        <p:txBody>
          <a:bodyPr/>
          <a:lstStyle/>
          <a:p>
            <a:r>
              <a:rPr lang="en-US" dirty="0"/>
              <a:t>Covid-19 Management System</a:t>
            </a:r>
          </a:p>
        </p:txBody>
      </p:sp>
    </p:spTree>
    <p:extLst>
      <p:ext uri="{BB962C8B-B14F-4D97-AF65-F5344CB8AC3E}">
        <p14:creationId xmlns:p14="http://schemas.microsoft.com/office/powerpoint/2010/main" val="351428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062260-9492-4BC5-9C25-38FFA21C71E0}"/>
              </a:ext>
            </a:extLst>
          </p:cNvPr>
          <p:cNvSpPr txBox="1"/>
          <p:nvPr/>
        </p:nvSpPr>
        <p:spPr>
          <a:xfrm>
            <a:off x="1596886" y="1152940"/>
            <a:ext cx="9057861" cy="3908762"/>
          </a:xfrm>
          <a:prstGeom prst="rect">
            <a:avLst/>
          </a:prstGeom>
          <a:noFill/>
        </p:spPr>
        <p:txBody>
          <a:bodyPr wrap="square">
            <a:spAutoFit/>
          </a:bodyPr>
          <a:lstStyle/>
          <a:p>
            <a:pPr algn="l"/>
            <a:endParaRPr lang="en-US" b="0" i="0" u="none" strike="noStrike" baseline="0" dirty="0">
              <a:solidFill>
                <a:srgbClr val="695D46"/>
              </a:solidFill>
              <a:latin typeface="OpenSans-Regular"/>
            </a:endParaRPr>
          </a:p>
          <a:p>
            <a:pPr algn="l"/>
            <a:r>
              <a:rPr lang="en-US" sz="3200" b="1" dirty="0"/>
              <a:t>Reason behind the selection this topic</a:t>
            </a:r>
            <a:endParaRPr lang="en-US" sz="3200" dirty="0">
              <a:solidFill>
                <a:srgbClr val="695D46"/>
              </a:solidFill>
              <a:latin typeface="OpenSans-Regular"/>
            </a:endParaRPr>
          </a:p>
          <a:p>
            <a:pPr algn="l"/>
            <a:endParaRPr lang="en-US" b="0" i="0" u="none" strike="noStrike" baseline="0" dirty="0">
              <a:solidFill>
                <a:srgbClr val="695D46"/>
              </a:solidFill>
              <a:latin typeface="OpenSans-Regular"/>
            </a:endParaRPr>
          </a:p>
          <a:p>
            <a:pPr algn="l"/>
            <a:endParaRPr lang="en-US" dirty="0">
              <a:solidFill>
                <a:srgbClr val="695D46"/>
              </a:solidFill>
              <a:latin typeface="OpenSans-Regular"/>
            </a:endParaRPr>
          </a:p>
          <a:p>
            <a:pPr algn="l"/>
            <a:r>
              <a:rPr lang="en-US" b="0" i="0" u="none" strike="noStrike" baseline="0" dirty="0">
                <a:solidFill>
                  <a:srgbClr val="695D46"/>
                </a:solidFill>
                <a:latin typeface="OpenSans-Regular"/>
              </a:rPr>
              <a:t>The Covid19 management system has been developed to override the problems prevailing</a:t>
            </a:r>
          </a:p>
          <a:p>
            <a:pPr algn="l"/>
            <a:r>
              <a:rPr lang="en-US" b="0" i="0" u="none" strike="noStrike" baseline="0" dirty="0">
                <a:solidFill>
                  <a:srgbClr val="695D46"/>
                </a:solidFill>
                <a:latin typeface="OpenSans-Regular"/>
              </a:rPr>
              <a:t>in the practicing manual system. This software is supported to eliminate and in some cases</a:t>
            </a:r>
          </a:p>
          <a:p>
            <a:pPr algn="l"/>
            <a:r>
              <a:rPr lang="en-US" b="0" i="0" u="none" strike="noStrike" baseline="0" dirty="0">
                <a:solidFill>
                  <a:srgbClr val="695D46"/>
                </a:solidFill>
                <a:latin typeface="OpenSans-Regular"/>
              </a:rPr>
              <a:t>reduce the hardships faced by this existing system. Moreover this system is designed for</a:t>
            </a:r>
          </a:p>
          <a:p>
            <a:pPr algn="l"/>
            <a:r>
              <a:rPr lang="en-US" b="0" i="0" u="none" strike="noStrike" baseline="0" dirty="0">
                <a:solidFill>
                  <a:srgbClr val="695D46"/>
                </a:solidFill>
                <a:latin typeface="OpenSans-Regular"/>
              </a:rPr>
              <a:t>the particular need of the government or institution to carry out operations in a smooth</a:t>
            </a:r>
          </a:p>
          <a:p>
            <a:pPr algn="l"/>
            <a:r>
              <a:rPr lang="en-US" b="0" i="0" u="none" strike="noStrike" baseline="0" dirty="0">
                <a:solidFill>
                  <a:srgbClr val="695D46"/>
                </a:solidFill>
                <a:latin typeface="OpenSans-Regular"/>
              </a:rPr>
              <a:t>and effective manner. The application is reduced as much as possible to avoid errors while</a:t>
            </a:r>
          </a:p>
          <a:p>
            <a:pPr algn="l"/>
            <a:r>
              <a:rPr lang="en-US" b="0" i="0" u="none" strike="noStrike" baseline="0" dirty="0">
                <a:solidFill>
                  <a:srgbClr val="695D46"/>
                </a:solidFill>
                <a:latin typeface="OpenSans-Regular"/>
              </a:rPr>
              <a:t>entering the data. It also provides error message while entering invalid data. No formal</a:t>
            </a:r>
          </a:p>
          <a:p>
            <a:pPr algn="l"/>
            <a:r>
              <a:rPr lang="en-US" b="0" i="0" u="none" strike="noStrike" baseline="0" dirty="0">
                <a:solidFill>
                  <a:srgbClr val="695D46"/>
                </a:solidFill>
                <a:latin typeface="OpenSans-Regular"/>
              </a:rPr>
              <a:t>knowledge is needed for the user to use this system. Thus by this all it proves it is</a:t>
            </a:r>
          </a:p>
          <a:p>
            <a:pPr algn="l"/>
            <a:r>
              <a:rPr lang="en-US" b="0" i="0" u="none" strike="noStrike" baseline="0" dirty="0">
                <a:solidFill>
                  <a:srgbClr val="695D46"/>
                </a:solidFill>
                <a:latin typeface="OpenSans-Regular"/>
              </a:rPr>
              <a:t>user-friendly. The developed Covid19 management system is more versatile, flexible</a:t>
            </a:r>
          </a:p>
          <a:p>
            <a:pPr algn="l"/>
            <a:r>
              <a:rPr lang="en-US" b="0" i="0" u="none" strike="noStrike" baseline="0" dirty="0">
                <a:solidFill>
                  <a:srgbClr val="695D46"/>
                </a:solidFill>
                <a:latin typeface="OpenSans-Regular"/>
              </a:rPr>
              <a:t>and updating can be done easily.</a:t>
            </a:r>
            <a:endParaRPr lang="en-US" dirty="0"/>
          </a:p>
        </p:txBody>
      </p:sp>
      <p:sp>
        <p:nvSpPr>
          <p:cNvPr id="4" name="Slide Number Placeholder 3">
            <a:extLst>
              <a:ext uri="{FF2B5EF4-FFF2-40B4-BE49-F238E27FC236}">
                <a16:creationId xmlns:a16="http://schemas.microsoft.com/office/drawing/2014/main" id="{9D80DF37-C389-4AF5-A216-D02F5ED700CE}"/>
              </a:ext>
            </a:extLst>
          </p:cNvPr>
          <p:cNvSpPr>
            <a:spLocks noGrp="1"/>
          </p:cNvSpPr>
          <p:nvPr>
            <p:ph type="sldNum" sz="quarter" idx="12"/>
          </p:nvPr>
        </p:nvSpPr>
        <p:spPr/>
        <p:txBody>
          <a:bodyPr/>
          <a:lstStyle/>
          <a:p>
            <a:fld id="{69E57DC2-970A-4B3E-BB1C-7A09969E49DF}" type="slidenum">
              <a:rPr lang="en-US" smtClean="0"/>
              <a:t>5</a:t>
            </a:fld>
            <a:endParaRPr lang="en-US" dirty="0"/>
          </a:p>
        </p:txBody>
      </p:sp>
      <p:sp>
        <p:nvSpPr>
          <p:cNvPr id="5" name="Footer Placeholder 4">
            <a:extLst>
              <a:ext uri="{FF2B5EF4-FFF2-40B4-BE49-F238E27FC236}">
                <a16:creationId xmlns:a16="http://schemas.microsoft.com/office/drawing/2014/main" id="{D73D6036-178C-495B-9F41-1411C72F0040}"/>
              </a:ext>
            </a:extLst>
          </p:cNvPr>
          <p:cNvSpPr>
            <a:spLocks noGrp="1"/>
          </p:cNvSpPr>
          <p:nvPr>
            <p:ph type="ftr" sz="quarter" idx="11"/>
          </p:nvPr>
        </p:nvSpPr>
        <p:spPr>
          <a:xfrm>
            <a:off x="2522503" y="211612"/>
            <a:ext cx="6280830" cy="404614"/>
          </a:xfrm>
        </p:spPr>
        <p:txBody>
          <a:bodyPr/>
          <a:lstStyle/>
          <a:p>
            <a:r>
              <a:rPr lang="en-US"/>
              <a:t>Covid 19 Management System</a:t>
            </a:r>
            <a:endParaRPr lang="en-US" dirty="0"/>
          </a:p>
        </p:txBody>
      </p:sp>
    </p:spTree>
    <p:extLst>
      <p:ext uri="{BB962C8B-B14F-4D97-AF65-F5344CB8AC3E}">
        <p14:creationId xmlns:p14="http://schemas.microsoft.com/office/powerpoint/2010/main" val="70810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9805-432B-4AAF-8CCF-E10B0B7A9888}"/>
              </a:ext>
            </a:extLst>
          </p:cNvPr>
          <p:cNvSpPr>
            <a:spLocks noGrp="1"/>
          </p:cNvSpPr>
          <p:nvPr>
            <p:ph type="ctrTitle"/>
          </p:nvPr>
        </p:nvSpPr>
        <p:spPr/>
        <p:txBody>
          <a:bodyPr/>
          <a:lstStyle/>
          <a:p>
            <a:r>
              <a:rPr lang="en-US" dirty="0"/>
              <a:t>System design</a:t>
            </a:r>
          </a:p>
        </p:txBody>
      </p:sp>
      <p:sp>
        <p:nvSpPr>
          <p:cNvPr id="3" name="Subtitle 2">
            <a:extLst>
              <a:ext uri="{FF2B5EF4-FFF2-40B4-BE49-F238E27FC236}">
                <a16:creationId xmlns:a16="http://schemas.microsoft.com/office/drawing/2014/main" id="{89F95B02-55E0-4660-858D-37C7A9514133}"/>
              </a:ext>
            </a:extLst>
          </p:cNvPr>
          <p:cNvSpPr>
            <a:spLocks noGrp="1"/>
          </p:cNvSpPr>
          <p:nvPr>
            <p:ph type="subTitle" idx="1"/>
          </p:nvPr>
        </p:nvSpPr>
        <p:spPr/>
        <p:txBody>
          <a:bodyPr>
            <a:normAutofit/>
          </a:bodyPr>
          <a:lstStyle/>
          <a:p>
            <a:r>
              <a:rPr lang="en-US" sz="2400" b="1" i="0" u="none" strike="noStrike" baseline="0" dirty="0">
                <a:solidFill>
                  <a:srgbClr val="000000"/>
                </a:solidFill>
                <a:latin typeface="Times New Roman" panose="02020603050405020304" pitchFamily="18" charset="0"/>
              </a:rPr>
              <a:t>Design of the Fields and Records </a:t>
            </a:r>
            <a:endParaRPr lang="en-US" sz="2400" dirty="0"/>
          </a:p>
        </p:txBody>
      </p:sp>
      <p:sp>
        <p:nvSpPr>
          <p:cNvPr id="4" name="Footer Placeholder 3">
            <a:extLst>
              <a:ext uri="{FF2B5EF4-FFF2-40B4-BE49-F238E27FC236}">
                <a16:creationId xmlns:a16="http://schemas.microsoft.com/office/drawing/2014/main" id="{7D921797-B6A0-45B9-B915-02686CEC5E0B}"/>
              </a:ext>
            </a:extLst>
          </p:cNvPr>
          <p:cNvSpPr>
            <a:spLocks noGrp="1"/>
          </p:cNvSpPr>
          <p:nvPr>
            <p:ph type="ftr" sz="quarter" idx="11"/>
          </p:nvPr>
        </p:nvSpPr>
        <p:spPr/>
        <p:txBody>
          <a:bodyPr/>
          <a:lstStyle/>
          <a:p>
            <a:r>
              <a:rPr lang="en-US"/>
              <a:t>Covid 19 Management System</a:t>
            </a:r>
            <a:endParaRPr lang="en-US" dirty="0"/>
          </a:p>
        </p:txBody>
      </p:sp>
      <p:sp>
        <p:nvSpPr>
          <p:cNvPr id="5" name="Slide Number Placeholder 4">
            <a:extLst>
              <a:ext uri="{FF2B5EF4-FFF2-40B4-BE49-F238E27FC236}">
                <a16:creationId xmlns:a16="http://schemas.microsoft.com/office/drawing/2014/main" id="{42E04DC5-DE63-4E3D-9D5E-31857B923EE4}"/>
              </a:ext>
            </a:extLst>
          </p:cNvPr>
          <p:cNvSpPr>
            <a:spLocks noGrp="1"/>
          </p:cNvSpPr>
          <p:nvPr>
            <p:ph type="sldNum" sz="quarter" idx="12"/>
          </p:nvPr>
        </p:nvSpPr>
        <p:spPr/>
        <p:txBody>
          <a:bodyPr/>
          <a:lstStyle/>
          <a:p>
            <a:fld id="{69E57DC2-970A-4B3E-BB1C-7A09969E49DF}" type="slidenum">
              <a:rPr lang="en-US" smtClean="0"/>
              <a:pPr/>
              <a:t>6</a:t>
            </a:fld>
            <a:endParaRPr lang="en-US" dirty="0"/>
          </a:p>
        </p:txBody>
      </p:sp>
    </p:spTree>
    <p:extLst>
      <p:ext uri="{BB962C8B-B14F-4D97-AF65-F5344CB8AC3E}">
        <p14:creationId xmlns:p14="http://schemas.microsoft.com/office/powerpoint/2010/main" val="323600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5735-7EBC-466A-9B38-394EFE35AAC3}"/>
              </a:ext>
            </a:extLst>
          </p:cNvPr>
          <p:cNvSpPr>
            <a:spLocks noGrp="1"/>
          </p:cNvSpPr>
          <p:nvPr>
            <p:ph type="title"/>
          </p:nvPr>
        </p:nvSpPr>
        <p:spPr/>
        <p:txBody>
          <a:bodyPr/>
          <a:lstStyle/>
          <a:p>
            <a:r>
              <a:rPr lang="en-US" sz="1800" b="1" i="0" u="none" strike="noStrike" baseline="0" dirty="0">
                <a:solidFill>
                  <a:srgbClr val="000000"/>
                </a:solidFill>
                <a:latin typeface="Times New Roman" panose="02020603050405020304" pitchFamily="18" charset="0"/>
              </a:rPr>
              <a:t>1. Design of the Fields and Records </a:t>
            </a:r>
            <a:br>
              <a:rPr lang="en-US" sz="1800" b="1" i="0" u="none" strike="noStrike" baseline="0" dirty="0">
                <a:solidFill>
                  <a:srgbClr val="000000"/>
                </a:solidFill>
                <a:latin typeface="Times New Roman" panose="02020603050405020304" pitchFamily="18" charset="0"/>
              </a:rPr>
            </a:br>
            <a:br>
              <a:rPr lang="en-US" sz="1800" b="1" i="0" u="none" strike="noStrike" baseline="0" dirty="0">
                <a:solidFill>
                  <a:srgbClr val="000000"/>
                </a:solidFill>
                <a:latin typeface="Times New Roman" panose="02020603050405020304" pitchFamily="18" charset="0"/>
              </a:rPr>
            </a:br>
            <a:r>
              <a:rPr lang="en-US" sz="1800" b="0" i="0" u="none" strike="noStrike" baseline="0" dirty="0">
                <a:solidFill>
                  <a:srgbClr val="000000"/>
                </a:solidFill>
                <a:latin typeface="Times New Roman" panose="02020603050405020304" pitchFamily="18" charset="0"/>
              </a:rPr>
              <a:t>Covid19 management system is a detailed system and a menu driven application that helps to management system. It maintains the records of all </a:t>
            </a:r>
            <a:r>
              <a:rPr lang="en-US" sz="1800" dirty="0">
                <a:solidFill>
                  <a:srgbClr val="000000"/>
                </a:solidFill>
                <a:latin typeface="Times New Roman" panose="02020603050405020304" pitchFamily="18" charset="0"/>
              </a:rPr>
              <a:t>cases</a:t>
            </a:r>
            <a:r>
              <a:rPr lang="en-US" sz="1800" b="0" i="0" u="none" strike="noStrike" baseline="0" dirty="0">
                <a:solidFill>
                  <a:srgbClr val="000000"/>
                </a:solidFill>
                <a:latin typeface="Times New Roman" panose="02020603050405020304" pitchFamily="18" charset="0"/>
              </a:rPr>
              <a:t> in different fields. </a:t>
            </a:r>
            <a:endParaRPr lang="en-US" dirty="0"/>
          </a:p>
        </p:txBody>
      </p:sp>
      <p:sp>
        <p:nvSpPr>
          <p:cNvPr id="5" name="TextBox 4">
            <a:extLst>
              <a:ext uri="{FF2B5EF4-FFF2-40B4-BE49-F238E27FC236}">
                <a16:creationId xmlns:a16="http://schemas.microsoft.com/office/drawing/2014/main" id="{0FAFEAA3-A212-4D54-81EE-08EFAF9039FB}"/>
              </a:ext>
            </a:extLst>
          </p:cNvPr>
          <p:cNvSpPr txBox="1"/>
          <p:nvPr/>
        </p:nvSpPr>
        <p:spPr>
          <a:xfrm>
            <a:off x="1696277" y="1837985"/>
            <a:ext cx="5996609" cy="954107"/>
          </a:xfrm>
          <a:prstGeom prst="rect">
            <a:avLst/>
          </a:prstGeom>
          <a:noFill/>
        </p:spPr>
        <p:txBody>
          <a:bodyPr wrap="square">
            <a:spAutoFit/>
          </a:bodyPr>
          <a:lstStyle/>
          <a:p>
            <a:pPr algn="l"/>
            <a:endParaRPr lang="en-US" sz="20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1. COVID19 MANAGEMENT SYSTEM . </a:t>
            </a:r>
            <a:endParaRPr lang="en-US"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2. EXIT. </a:t>
            </a:r>
            <a:endParaRPr lang="en-US" sz="1800" b="0" i="0" u="none" strike="noStrike" baseline="0" dirty="0">
              <a:solidFill>
                <a:srgbClr val="000000"/>
              </a:solidFill>
              <a:latin typeface="Times New Roman" panose="02020603050405020304" pitchFamily="18" charset="0"/>
            </a:endParaRPr>
          </a:p>
        </p:txBody>
      </p:sp>
      <p:sp>
        <p:nvSpPr>
          <p:cNvPr id="7" name="Content Placeholder 6">
            <a:extLst>
              <a:ext uri="{FF2B5EF4-FFF2-40B4-BE49-F238E27FC236}">
                <a16:creationId xmlns:a16="http://schemas.microsoft.com/office/drawing/2014/main" id="{44035B92-B647-442D-AE17-604770ACC8CF}"/>
              </a:ext>
            </a:extLst>
          </p:cNvPr>
          <p:cNvSpPr>
            <a:spLocks noGrp="1"/>
          </p:cNvSpPr>
          <p:nvPr>
            <p:ph idx="1"/>
          </p:nvPr>
        </p:nvSpPr>
        <p:spPr>
          <a:xfrm>
            <a:off x="1371600" y="2792092"/>
            <a:ext cx="9601200" cy="3582203"/>
          </a:xfrm>
        </p:spPr>
        <p:txBody>
          <a:bodyPr>
            <a:normAutofit fontScale="85000" lnSpcReduction="20000"/>
          </a:bodyPr>
          <a:lstStyle/>
          <a:p>
            <a:pPr algn="l"/>
            <a:endParaRPr lang="en-US"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1. </a:t>
            </a:r>
            <a:r>
              <a:rPr lang="en-US" sz="1800" b="1" dirty="0">
                <a:solidFill>
                  <a:srgbClr val="000000"/>
                </a:solidFill>
                <a:latin typeface="Times New Roman" panose="02020603050405020304" pitchFamily="18" charset="0"/>
              </a:rPr>
              <a:t>Case</a:t>
            </a:r>
            <a:r>
              <a:rPr lang="en-US" sz="1800" b="1" i="0" u="none" strike="noStrike" baseline="0" dirty="0">
                <a:solidFill>
                  <a:srgbClr val="000000"/>
                </a:solidFill>
                <a:latin typeface="Times New Roman" panose="02020603050405020304" pitchFamily="18" charset="0"/>
              </a:rPr>
              <a:t> data management: </a:t>
            </a: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        1. Add : Insert details of cases in a cluster.</a:t>
            </a:r>
          </a:p>
          <a:p>
            <a:pPr marL="0" indent="0">
              <a:buNone/>
            </a:pPr>
            <a:r>
              <a:rPr lang="en-US" sz="1800" b="0" i="0" u="none" strike="noStrike" baseline="0" dirty="0">
                <a:solidFill>
                  <a:srgbClr val="000000"/>
                </a:solidFill>
                <a:latin typeface="Times New Roman" panose="02020603050405020304" pitchFamily="18" charset="0"/>
              </a:rPr>
              <a:t>        2. Show : Display the cases in cluster details.</a:t>
            </a:r>
          </a:p>
          <a:p>
            <a:pPr marL="0" indent="0">
              <a:buNone/>
            </a:pPr>
            <a:r>
              <a:rPr lang="en-US" sz="1800" b="0" i="0" u="none" strike="noStrike" baseline="0" dirty="0">
                <a:solidFill>
                  <a:srgbClr val="000000"/>
                </a:solidFill>
                <a:latin typeface="Times New Roman" panose="02020603050405020304" pitchFamily="18" charset="0"/>
              </a:rPr>
              <a:t>        3. Modify : Modify the required field in the cluster database. </a:t>
            </a:r>
          </a:p>
          <a:p>
            <a:pPr marL="0" indent="0">
              <a:buNone/>
            </a:pPr>
            <a:r>
              <a:rPr lang="en-US" sz="1800" b="0" i="0" u="none" strike="noStrike" baseline="0" dirty="0">
                <a:solidFill>
                  <a:srgbClr val="000000"/>
                </a:solidFill>
                <a:latin typeface="Times New Roman" panose="02020603050405020304" pitchFamily="18" charset="0"/>
              </a:rPr>
              <a:t>        4. Search : Search the information about the required cluster. </a:t>
            </a:r>
          </a:p>
          <a:p>
            <a:pPr marL="0" indent="0">
              <a:buNone/>
            </a:pPr>
            <a:r>
              <a:rPr lang="en-US" sz="1800" b="0" i="0" u="none" strike="noStrike" baseline="0" dirty="0">
                <a:solidFill>
                  <a:srgbClr val="000000"/>
                </a:solidFill>
                <a:latin typeface="Times New Roman" panose="02020603050405020304" pitchFamily="18" charset="0"/>
              </a:rPr>
              <a:t>        5. Delete : Delete the cluster record. </a:t>
            </a:r>
          </a:p>
          <a:p>
            <a:pPr marL="0" indent="0">
              <a:buNone/>
            </a:pPr>
            <a:r>
              <a:rPr lang="en-US" sz="1800" b="0" i="0" u="none" strike="noStrike" baseline="0" dirty="0">
                <a:solidFill>
                  <a:srgbClr val="000000"/>
                </a:solidFill>
                <a:latin typeface="Times New Roman" panose="02020603050405020304" pitchFamily="18" charset="0"/>
              </a:rPr>
              <a:t>        6. Exit </a:t>
            </a:r>
          </a:p>
          <a:p>
            <a:pPr algn="l"/>
            <a:endParaRPr lang="en-US"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2. Exit: </a:t>
            </a: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        Exits the current screen/application </a:t>
            </a:r>
          </a:p>
          <a:p>
            <a:endParaRPr lang="en-US" dirty="0"/>
          </a:p>
        </p:txBody>
      </p:sp>
      <p:sp>
        <p:nvSpPr>
          <p:cNvPr id="4" name="Slide Number Placeholder 3">
            <a:extLst>
              <a:ext uri="{FF2B5EF4-FFF2-40B4-BE49-F238E27FC236}">
                <a16:creationId xmlns:a16="http://schemas.microsoft.com/office/drawing/2014/main" id="{214E1006-F5DE-4CCA-941D-94E8E1BDA2DF}"/>
              </a:ext>
            </a:extLst>
          </p:cNvPr>
          <p:cNvSpPr>
            <a:spLocks noGrp="1"/>
          </p:cNvSpPr>
          <p:nvPr>
            <p:ph type="sldNum" sz="quarter" idx="12"/>
          </p:nvPr>
        </p:nvSpPr>
        <p:spPr/>
        <p:txBody>
          <a:bodyPr/>
          <a:lstStyle/>
          <a:p>
            <a:fld id="{69E57DC2-970A-4B3E-BB1C-7A09969E49DF}" type="slidenum">
              <a:rPr lang="en-US" smtClean="0"/>
              <a:t>7</a:t>
            </a:fld>
            <a:endParaRPr lang="en-US" dirty="0"/>
          </a:p>
        </p:txBody>
      </p:sp>
      <p:sp>
        <p:nvSpPr>
          <p:cNvPr id="6" name="Footer Placeholder 5">
            <a:extLst>
              <a:ext uri="{FF2B5EF4-FFF2-40B4-BE49-F238E27FC236}">
                <a16:creationId xmlns:a16="http://schemas.microsoft.com/office/drawing/2014/main" id="{223DF606-E8DC-4C8B-B455-052E3A805B13}"/>
              </a:ext>
            </a:extLst>
          </p:cNvPr>
          <p:cNvSpPr>
            <a:spLocks noGrp="1"/>
          </p:cNvSpPr>
          <p:nvPr>
            <p:ph type="ftr" sz="quarter" idx="11"/>
          </p:nvPr>
        </p:nvSpPr>
        <p:spPr>
          <a:xfrm>
            <a:off x="2442991" y="79091"/>
            <a:ext cx="6280830" cy="404614"/>
          </a:xfrm>
        </p:spPr>
        <p:txBody>
          <a:bodyPr/>
          <a:lstStyle/>
          <a:p>
            <a:r>
              <a:rPr lang="en-US"/>
              <a:t>Covid 19 Management System</a:t>
            </a:r>
            <a:endParaRPr lang="en-US" dirty="0"/>
          </a:p>
        </p:txBody>
      </p:sp>
    </p:spTree>
    <p:extLst>
      <p:ext uri="{BB962C8B-B14F-4D97-AF65-F5344CB8AC3E}">
        <p14:creationId xmlns:p14="http://schemas.microsoft.com/office/powerpoint/2010/main" val="857289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A600-F10C-4277-8874-B969F2F034AC}"/>
              </a:ext>
            </a:extLst>
          </p:cNvPr>
          <p:cNvSpPr>
            <a:spLocks noGrp="1"/>
          </p:cNvSpPr>
          <p:nvPr>
            <p:ph type="title"/>
          </p:nvPr>
        </p:nvSpPr>
        <p:spPr>
          <a:xfrm>
            <a:off x="1371600" y="368784"/>
            <a:ext cx="9601200" cy="823912"/>
          </a:xfrm>
        </p:spPr>
        <p:txBody>
          <a:bodyPr>
            <a:normAutofit fontScale="90000"/>
          </a:bodyPr>
          <a:lstStyle/>
          <a:p>
            <a:r>
              <a:rPr lang="en-US" b="1" dirty="0">
                <a:latin typeface="Bahnschrift SemiBold" panose="020B0502040204020203" pitchFamily="34" charset="0"/>
              </a:rPr>
              <a:t>Summery –</a:t>
            </a:r>
            <a:br>
              <a:rPr lang="en-US" b="1" dirty="0">
                <a:latin typeface="Bahnschrift SemiBold" panose="020B0502040204020203" pitchFamily="34" charset="0"/>
              </a:rPr>
            </a:br>
            <a:br>
              <a:rPr lang="en-US" b="1" dirty="0">
                <a:latin typeface="Bahnschrift SemiBold" panose="020B0502040204020203" pitchFamily="34" charset="0"/>
              </a:rPr>
            </a:br>
            <a:endParaRPr lang="en-US" b="1" dirty="0">
              <a:latin typeface="Bahnschrift SemiBold" panose="020B0502040204020203" pitchFamily="34" charset="0"/>
            </a:endParaRPr>
          </a:p>
        </p:txBody>
      </p:sp>
      <p:sp>
        <p:nvSpPr>
          <p:cNvPr id="3" name="Text Placeholder 2">
            <a:extLst>
              <a:ext uri="{FF2B5EF4-FFF2-40B4-BE49-F238E27FC236}">
                <a16:creationId xmlns:a16="http://schemas.microsoft.com/office/drawing/2014/main" id="{D8B1FD1C-5B42-4835-BAA5-FAC7A80984A1}"/>
              </a:ext>
            </a:extLst>
          </p:cNvPr>
          <p:cNvSpPr>
            <a:spLocks noGrp="1"/>
          </p:cNvSpPr>
          <p:nvPr>
            <p:ph type="body" idx="1"/>
          </p:nvPr>
        </p:nvSpPr>
        <p:spPr>
          <a:xfrm>
            <a:off x="1371600" y="1364974"/>
            <a:ext cx="4443984" cy="649356"/>
          </a:xfrm>
        </p:spPr>
        <p:txBody>
          <a:bodyPr/>
          <a:lstStyle/>
          <a:p>
            <a:r>
              <a:rPr lang="en-US" dirty="0"/>
              <a:t>Class used in Project </a:t>
            </a:r>
          </a:p>
        </p:txBody>
      </p:sp>
      <p:pic>
        <p:nvPicPr>
          <p:cNvPr id="7" name="Content Placeholder 6">
            <a:extLst>
              <a:ext uri="{FF2B5EF4-FFF2-40B4-BE49-F238E27FC236}">
                <a16:creationId xmlns:a16="http://schemas.microsoft.com/office/drawing/2014/main" id="{BD9EB56B-123C-4FC6-9599-C7AC3C657CAD}"/>
              </a:ext>
            </a:extLst>
          </p:cNvPr>
          <p:cNvPicPr>
            <a:picLocks noGrp="1" noChangeAspect="1"/>
          </p:cNvPicPr>
          <p:nvPr>
            <p:ph sz="half" idx="2"/>
          </p:nvPr>
        </p:nvPicPr>
        <p:blipFill>
          <a:blip r:embed="rId2"/>
          <a:stretch>
            <a:fillRect/>
          </a:stretch>
        </p:blipFill>
        <p:spPr>
          <a:xfrm>
            <a:off x="1223002" y="2186608"/>
            <a:ext cx="3932094" cy="4455924"/>
          </a:xfrm>
          <a:prstGeom prst="rect">
            <a:avLst/>
          </a:prstGeom>
        </p:spPr>
      </p:pic>
      <p:sp>
        <p:nvSpPr>
          <p:cNvPr id="5" name="Text Placeholder 4">
            <a:extLst>
              <a:ext uri="{FF2B5EF4-FFF2-40B4-BE49-F238E27FC236}">
                <a16:creationId xmlns:a16="http://schemas.microsoft.com/office/drawing/2014/main" id="{73A0C2FE-BA35-4A25-A689-C89EF2EBC947}"/>
              </a:ext>
            </a:extLst>
          </p:cNvPr>
          <p:cNvSpPr>
            <a:spLocks noGrp="1"/>
          </p:cNvSpPr>
          <p:nvPr>
            <p:ph type="body" sz="quarter" idx="3"/>
          </p:nvPr>
        </p:nvSpPr>
        <p:spPr>
          <a:xfrm>
            <a:off x="6376416" y="1190418"/>
            <a:ext cx="4443984" cy="823912"/>
          </a:xfrm>
        </p:spPr>
        <p:txBody>
          <a:bodyPr/>
          <a:lstStyle/>
          <a:p>
            <a:r>
              <a:rPr lang="en-US" dirty="0"/>
              <a:t>Functions used in Project </a:t>
            </a:r>
          </a:p>
        </p:txBody>
      </p:sp>
      <p:pic>
        <p:nvPicPr>
          <p:cNvPr id="8" name="Content Placeholder 7">
            <a:extLst>
              <a:ext uri="{FF2B5EF4-FFF2-40B4-BE49-F238E27FC236}">
                <a16:creationId xmlns:a16="http://schemas.microsoft.com/office/drawing/2014/main" id="{6A77AB1C-44B7-48D3-B3E0-88B7FAA96AC2}"/>
              </a:ext>
            </a:extLst>
          </p:cNvPr>
          <p:cNvPicPr>
            <a:picLocks noGrp="1" noChangeAspect="1"/>
          </p:cNvPicPr>
          <p:nvPr>
            <p:ph sz="quarter" idx="4"/>
          </p:nvPr>
        </p:nvPicPr>
        <p:blipFill>
          <a:blip r:embed="rId3"/>
          <a:stretch>
            <a:fillRect/>
          </a:stretch>
        </p:blipFill>
        <p:spPr>
          <a:xfrm>
            <a:off x="6376416" y="2210836"/>
            <a:ext cx="3995566" cy="3048001"/>
          </a:xfrm>
          <a:prstGeom prst="rect">
            <a:avLst/>
          </a:prstGeom>
        </p:spPr>
      </p:pic>
      <p:sp>
        <p:nvSpPr>
          <p:cNvPr id="6" name="Slide Number Placeholder 5">
            <a:extLst>
              <a:ext uri="{FF2B5EF4-FFF2-40B4-BE49-F238E27FC236}">
                <a16:creationId xmlns:a16="http://schemas.microsoft.com/office/drawing/2014/main" id="{0AC4C5CD-835C-41F3-8D5B-E29DD88760AB}"/>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9" name="Footer Placeholder 8">
            <a:extLst>
              <a:ext uri="{FF2B5EF4-FFF2-40B4-BE49-F238E27FC236}">
                <a16:creationId xmlns:a16="http://schemas.microsoft.com/office/drawing/2014/main" id="{592A94A6-59E4-4170-A712-08A7AB0B40CF}"/>
              </a:ext>
            </a:extLst>
          </p:cNvPr>
          <p:cNvSpPr>
            <a:spLocks noGrp="1"/>
          </p:cNvSpPr>
          <p:nvPr>
            <p:ph type="ftr" sz="quarter" idx="11"/>
          </p:nvPr>
        </p:nvSpPr>
        <p:spPr>
          <a:xfrm>
            <a:off x="2317578" y="13161"/>
            <a:ext cx="6280830" cy="404614"/>
          </a:xfrm>
        </p:spPr>
        <p:txBody>
          <a:bodyPr/>
          <a:lstStyle/>
          <a:p>
            <a:r>
              <a:rPr lang="en-US"/>
              <a:t>Covid 19 Management System</a:t>
            </a:r>
            <a:endParaRPr lang="en-US" dirty="0"/>
          </a:p>
        </p:txBody>
      </p:sp>
    </p:spTree>
    <p:extLst>
      <p:ext uri="{BB962C8B-B14F-4D97-AF65-F5344CB8AC3E}">
        <p14:creationId xmlns:p14="http://schemas.microsoft.com/office/powerpoint/2010/main" val="420850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C20A-C7CC-40DF-B3D9-54785EF5BD87}"/>
              </a:ext>
            </a:extLst>
          </p:cNvPr>
          <p:cNvSpPr>
            <a:spLocks noGrp="1"/>
          </p:cNvSpPr>
          <p:nvPr>
            <p:ph type="ctrTitle"/>
          </p:nvPr>
        </p:nvSpPr>
        <p:spPr>
          <a:xfrm>
            <a:off x="1895061" y="1537253"/>
            <a:ext cx="8242853" cy="1086678"/>
          </a:xfrm>
        </p:spPr>
        <p:txBody>
          <a:bodyPr/>
          <a:lstStyle/>
          <a:p>
            <a:r>
              <a:rPr lang="en-US" sz="5400" dirty="0"/>
              <a:t>Output analysis</a:t>
            </a:r>
          </a:p>
        </p:txBody>
      </p:sp>
      <p:sp>
        <p:nvSpPr>
          <p:cNvPr id="3" name="Subtitle 2">
            <a:extLst>
              <a:ext uri="{FF2B5EF4-FFF2-40B4-BE49-F238E27FC236}">
                <a16:creationId xmlns:a16="http://schemas.microsoft.com/office/drawing/2014/main" id="{FACE2141-5E18-4ECE-9FEE-1EFEE8C6237A}"/>
              </a:ext>
            </a:extLst>
          </p:cNvPr>
          <p:cNvSpPr>
            <a:spLocks noGrp="1"/>
          </p:cNvSpPr>
          <p:nvPr>
            <p:ph type="subTitle" idx="1"/>
          </p:nvPr>
        </p:nvSpPr>
        <p:spPr>
          <a:xfrm>
            <a:off x="1431236" y="3074505"/>
            <a:ext cx="8706678" cy="1968012"/>
          </a:xfrm>
        </p:spPr>
        <p:txBody>
          <a:bodyPr/>
          <a:lstStyle/>
          <a:p>
            <a:r>
              <a:rPr lang="en-US" dirty="0"/>
              <a:t>Sample Code with Output Testing</a:t>
            </a:r>
          </a:p>
        </p:txBody>
      </p:sp>
      <p:sp>
        <p:nvSpPr>
          <p:cNvPr id="4" name="Footer Placeholder 3">
            <a:extLst>
              <a:ext uri="{FF2B5EF4-FFF2-40B4-BE49-F238E27FC236}">
                <a16:creationId xmlns:a16="http://schemas.microsoft.com/office/drawing/2014/main" id="{0EAB4078-150E-413B-B847-AA7C2A734572}"/>
              </a:ext>
            </a:extLst>
          </p:cNvPr>
          <p:cNvSpPr>
            <a:spLocks noGrp="1"/>
          </p:cNvSpPr>
          <p:nvPr>
            <p:ph type="ftr" sz="quarter" idx="11"/>
          </p:nvPr>
        </p:nvSpPr>
        <p:spPr/>
        <p:txBody>
          <a:bodyPr/>
          <a:lstStyle/>
          <a:p>
            <a:r>
              <a:rPr lang="en-US"/>
              <a:t>Covid 19 Management System</a:t>
            </a:r>
            <a:endParaRPr lang="en-US" dirty="0"/>
          </a:p>
        </p:txBody>
      </p:sp>
      <p:sp>
        <p:nvSpPr>
          <p:cNvPr id="5" name="Slide Number Placeholder 4">
            <a:extLst>
              <a:ext uri="{FF2B5EF4-FFF2-40B4-BE49-F238E27FC236}">
                <a16:creationId xmlns:a16="http://schemas.microsoft.com/office/drawing/2014/main" id="{24708C41-96A9-4CEE-A699-15CC81DC27CC}"/>
              </a:ext>
            </a:extLst>
          </p:cNvPr>
          <p:cNvSpPr>
            <a:spLocks noGrp="1"/>
          </p:cNvSpPr>
          <p:nvPr>
            <p:ph type="sldNum" sz="quarter" idx="12"/>
          </p:nvPr>
        </p:nvSpPr>
        <p:spPr/>
        <p:txBody>
          <a:bodyPr/>
          <a:lstStyle/>
          <a:p>
            <a:fld id="{69E57DC2-970A-4B3E-BB1C-7A09969E49DF}" type="slidenum">
              <a:rPr lang="en-US" smtClean="0"/>
              <a:pPr/>
              <a:t>9</a:t>
            </a:fld>
            <a:endParaRPr lang="en-US" dirty="0"/>
          </a:p>
        </p:txBody>
      </p:sp>
    </p:spTree>
    <p:extLst>
      <p:ext uri="{BB962C8B-B14F-4D97-AF65-F5344CB8AC3E}">
        <p14:creationId xmlns:p14="http://schemas.microsoft.com/office/powerpoint/2010/main" val="263296414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513</TotalTime>
  <Words>819</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Bahnschrift SemiBold</vt:lpstr>
      <vt:lpstr>Calibri</vt:lpstr>
      <vt:lpstr>Franklin Gothic Book</vt:lpstr>
      <vt:lpstr>OpenSans-Regular</vt:lpstr>
      <vt:lpstr>Symbol</vt:lpstr>
      <vt:lpstr>Times New Roman</vt:lpstr>
      <vt:lpstr>Wingdings</vt:lpstr>
      <vt:lpstr>Crop</vt:lpstr>
      <vt:lpstr>CoviD-19 management system</vt:lpstr>
      <vt:lpstr>Objective</vt:lpstr>
      <vt:lpstr>Data Processing</vt:lpstr>
      <vt:lpstr>Platform and Tools</vt:lpstr>
      <vt:lpstr>PowerPoint Presentation</vt:lpstr>
      <vt:lpstr>System design</vt:lpstr>
      <vt:lpstr>1. Design of the Fields and Records   Covid19 management system is a detailed system and a menu driven application that helps to management system. It maintains the records of all cases in different fields. </vt:lpstr>
      <vt:lpstr>Summery –  </vt:lpstr>
      <vt:lpstr>Output analysis</vt:lpstr>
      <vt:lpstr>Menu</vt:lpstr>
      <vt:lpstr>1. Insertion of a Record    </vt:lpstr>
      <vt:lpstr>2. Searching of a Record    </vt:lpstr>
      <vt:lpstr>3. Modify a record    </vt:lpstr>
      <vt:lpstr>4. Display a Record     </vt:lpstr>
      <vt:lpstr> 5. Add Case and Remove Case</vt:lpstr>
      <vt:lpstr>6. Deletion of a Record    </vt:lpstr>
      <vt:lpstr>FUTURE ENHANCEMENTS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management system</dc:title>
  <dc:creator>Ahmed Nafiz</dc:creator>
  <cp:lastModifiedBy>Ahmed Nafiz</cp:lastModifiedBy>
  <cp:revision>45</cp:revision>
  <dcterms:created xsi:type="dcterms:W3CDTF">2020-11-27T07:32:02Z</dcterms:created>
  <dcterms:modified xsi:type="dcterms:W3CDTF">2020-11-29T16:34:57Z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